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3" r:id="rId1"/>
  </p:sldMasterIdLst>
  <p:notesMasterIdLst>
    <p:notesMasterId r:id="rId26"/>
  </p:notesMasterIdLst>
  <p:sldIdLst>
    <p:sldId id="256" r:id="rId2"/>
    <p:sldId id="257" r:id="rId3"/>
    <p:sldId id="258" r:id="rId4"/>
    <p:sldId id="259"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60" r:id="rId19"/>
    <p:sldId id="261" r:id="rId20"/>
    <p:sldId id="262"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12570-2E85-43F5-806F-18500EF3EDEC}" type="datetimeFigureOut">
              <a:rPr lang="ru-RU" smtClean="0"/>
              <a:t>02.07.2024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3F83E-5211-4D4A-A795-0AF1E28E1030}" type="slidenum">
              <a:rPr lang="ru-RU" smtClean="0"/>
              <a:t>‹#›</a:t>
            </a:fld>
            <a:endParaRPr lang="ru-RU" dirty="0"/>
          </a:p>
        </p:txBody>
      </p:sp>
    </p:spTree>
    <p:extLst>
      <p:ext uri="{BB962C8B-B14F-4D97-AF65-F5344CB8AC3E}">
        <p14:creationId xmlns:p14="http://schemas.microsoft.com/office/powerpoint/2010/main" val="337305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notes"/>
          <p:cNvSpPr>
            <a:spLocks noGrp="1" noRot="1" noChangeAspect="1"/>
          </p:cNvSpPr>
          <p:nvPr>
            <p:ph type="sldImg" idx="2"/>
          </p:nvPr>
        </p:nvSpPr>
        <p:spPr>
          <a:xfrm>
            <a:off x="103188" y="750888"/>
            <a:ext cx="6681787"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p:notes"/>
          <p:cNvSpPr txBox="1">
            <a:spLocks noGrp="1"/>
          </p:cNvSpPr>
          <p:nvPr>
            <p:ph type="body" idx="1"/>
          </p:nvPr>
        </p:nvSpPr>
        <p:spPr>
          <a:xfrm>
            <a:off x="688817" y="4758889"/>
            <a:ext cx="5510530" cy="4508421"/>
          </a:xfrm>
          <a:prstGeom prst="rect">
            <a:avLst/>
          </a:prstGeom>
        </p:spPr>
        <p:txBody>
          <a:bodyPr spcFirstLastPara="1" wrap="square" lIns="92422" tIns="92422" rIns="92422" bIns="92422" anchor="t" anchorCtr="0">
            <a:noAutofit/>
          </a:bodyPr>
          <a:lstStyle/>
          <a:p>
            <a:pPr marL="0" indent="0">
              <a:buNone/>
            </a:pPr>
            <a:endParaRPr dirty="0"/>
          </a:p>
        </p:txBody>
      </p:sp>
    </p:spTree>
    <p:extLst>
      <p:ext uri="{BB962C8B-B14F-4D97-AF65-F5344CB8AC3E}">
        <p14:creationId xmlns:p14="http://schemas.microsoft.com/office/powerpoint/2010/main" val="165113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d86ff3bbe_0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d86ff3bbe_0_1505:notes"/>
          <p:cNvSpPr txBox="1">
            <a:spLocks noGrp="1"/>
          </p:cNvSpPr>
          <p:nvPr>
            <p:ph type="body" idx="1"/>
          </p:nvPr>
        </p:nvSpPr>
        <p:spPr>
          <a:xfrm>
            <a:off x="685800" y="4343401"/>
            <a:ext cx="5486400" cy="4114800"/>
          </a:xfrm>
          <a:prstGeom prst="rect">
            <a:avLst/>
          </a:prstGeom>
        </p:spPr>
        <p:txBody>
          <a:bodyPr spcFirstLastPara="1" wrap="square" lIns="87468" tIns="87468" rIns="87468" bIns="87468" anchor="t" anchorCtr="0">
            <a:noAutofit/>
          </a:bodyPr>
          <a:lstStyle/>
          <a:p>
            <a:endParaRPr dirty="0"/>
          </a:p>
        </p:txBody>
      </p:sp>
    </p:spTree>
    <p:extLst>
      <p:ext uri="{BB962C8B-B14F-4D97-AF65-F5344CB8AC3E}">
        <p14:creationId xmlns:p14="http://schemas.microsoft.com/office/powerpoint/2010/main" val="378330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8d86ff3bbe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8d86ff3bbe_0_1517:notes"/>
          <p:cNvSpPr txBox="1">
            <a:spLocks noGrp="1"/>
          </p:cNvSpPr>
          <p:nvPr>
            <p:ph type="body" idx="1"/>
          </p:nvPr>
        </p:nvSpPr>
        <p:spPr>
          <a:xfrm>
            <a:off x="685800" y="4343401"/>
            <a:ext cx="5486400" cy="4114800"/>
          </a:xfrm>
          <a:prstGeom prst="rect">
            <a:avLst/>
          </a:prstGeom>
        </p:spPr>
        <p:txBody>
          <a:bodyPr spcFirstLastPara="1" wrap="square" lIns="87468" tIns="87468" rIns="87468" bIns="87468" anchor="t" anchorCtr="0">
            <a:noAutofit/>
          </a:bodyPr>
          <a:lstStyle/>
          <a:p>
            <a:endParaRPr dirty="0"/>
          </a:p>
        </p:txBody>
      </p:sp>
    </p:spTree>
    <p:extLst>
      <p:ext uri="{BB962C8B-B14F-4D97-AF65-F5344CB8AC3E}">
        <p14:creationId xmlns:p14="http://schemas.microsoft.com/office/powerpoint/2010/main" val="150880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8d86ff3bbe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8d86ff3bbe_0_1517:notes"/>
          <p:cNvSpPr txBox="1">
            <a:spLocks noGrp="1"/>
          </p:cNvSpPr>
          <p:nvPr>
            <p:ph type="body" idx="1"/>
          </p:nvPr>
        </p:nvSpPr>
        <p:spPr>
          <a:xfrm>
            <a:off x="685800" y="4343401"/>
            <a:ext cx="5486400" cy="4114800"/>
          </a:xfrm>
          <a:prstGeom prst="rect">
            <a:avLst/>
          </a:prstGeom>
        </p:spPr>
        <p:txBody>
          <a:bodyPr spcFirstLastPara="1" wrap="square" lIns="87468" tIns="87468" rIns="87468" bIns="87468" anchor="t" anchorCtr="0">
            <a:noAutofit/>
          </a:bodyPr>
          <a:lstStyle/>
          <a:p>
            <a:endParaRPr dirty="0"/>
          </a:p>
        </p:txBody>
      </p:sp>
    </p:spTree>
    <p:extLst>
      <p:ext uri="{BB962C8B-B14F-4D97-AF65-F5344CB8AC3E}">
        <p14:creationId xmlns:p14="http://schemas.microsoft.com/office/powerpoint/2010/main" val="1150498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d86ff3bbe_0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d86ff3bbe_0_1505:notes"/>
          <p:cNvSpPr txBox="1">
            <a:spLocks noGrp="1"/>
          </p:cNvSpPr>
          <p:nvPr>
            <p:ph type="body" idx="1"/>
          </p:nvPr>
        </p:nvSpPr>
        <p:spPr>
          <a:xfrm>
            <a:off x="685800" y="4343401"/>
            <a:ext cx="5486400" cy="4114800"/>
          </a:xfrm>
          <a:prstGeom prst="rect">
            <a:avLst/>
          </a:prstGeom>
        </p:spPr>
        <p:txBody>
          <a:bodyPr spcFirstLastPara="1" wrap="square" lIns="87468" tIns="87468" rIns="87468" bIns="87468" anchor="t" anchorCtr="0">
            <a:noAutofit/>
          </a:bodyPr>
          <a:lstStyle/>
          <a:p>
            <a:endParaRPr dirty="0"/>
          </a:p>
        </p:txBody>
      </p:sp>
    </p:spTree>
    <p:extLst>
      <p:ext uri="{BB962C8B-B14F-4D97-AF65-F5344CB8AC3E}">
        <p14:creationId xmlns:p14="http://schemas.microsoft.com/office/powerpoint/2010/main" val="2252052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8d86ff3bbe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8d86ff3bbe_0_1517:notes"/>
          <p:cNvSpPr txBox="1">
            <a:spLocks noGrp="1"/>
          </p:cNvSpPr>
          <p:nvPr>
            <p:ph type="body" idx="1"/>
          </p:nvPr>
        </p:nvSpPr>
        <p:spPr>
          <a:xfrm>
            <a:off x="685800" y="4343401"/>
            <a:ext cx="5486400" cy="4114800"/>
          </a:xfrm>
          <a:prstGeom prst="rect">
            <a:avLst/>
          </a:prstGeom>
        </p:spPr>
        <p:txBody>
          <a:bodyPr spcFirstLastPara="1" wrap="square" lIns="87468" tIns="87468" rIns="87468" bIns="87468" anchor="t" anchorCtr="0">
            <a:noAutofit/>
          </a:bodyPr>
          <a:lstStyle/>
          <a:p>
            <a:endParaRPr dirty="0"/>
          </a:p>
        </p:txBody>
      </p:sp>
    </p:spTree>
    <p:extLst>
      <p:ext uri="{BB962C8B-B14F-4D97-AF65-F5344CB8AC3E}">
        <p14:creationId xmlns:p14="http://schemas.microsoft.com/office/powerpoint/2010/main" val="192274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8d86ff3bbe_0_1529:notes"/>
          <p:cNvSpPr>
            <a:spLocks noGrp="1" noRot="1" noChangeAspect="1"/>
          </p:cNvSpPr>
          <p:nvPr>
            <p:ph type="sldImg" idx="2"/>
          </p:nvPr>
        </p:nvSpPr>
        <p:spPr>
          <a:xfrm>
            <a:off x="103188" y="750888"/>
            <a:ext cx="6681787"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8d86ff3bbe_0_1529:notes"/>
          <p:cNvSpPr txBox="1">
            <a:spLocks noGrp="1"/>
          </p:cNvSpPr>
          <p:nvPr>
            <p:ph type="body" idx="1"/>
          </p:nvPr>
        </p:nvSpPr>
        <p:spPr>
          <a:xfrm>
            <a:off x="688817" y="4758889"/>
            <a:ext cx="5510530" cy="4508421"/>
          </a:xfrm>
          <a:prstGeom prst="rect">
            <a:avLst/>
          </a:prstGeom>
        </p:spPr>
        <p:txBody>
          <a:bodyPr spcFirstLastPara="1" wrap="square" lIns="92422" tIns="92422" rIns="92422" bIns="92422" anchor="t" anchorCtr="0">
            <a:noAutofit/>
          </a:bodyPr>
          <a:lstStyle/>
          <a:p>
            <a:pPr marL="0" indent="0">
              <a:buNone/>
            </a:pPr>
            <a:endParaRPr dirty="0"/>
          </a:p>
        </p:txBody>
      </p:sp>
    </p:spTree>
    <p:extLst>
      <p:ext uri="{BB962C8B-B14F-4D97-AF65-F5344CB8AC3E}">
        <p14:creationId xmlns:p14="http://schemas.microsoft.com/office/powerpoint/2010/main" val="193382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8d86ff3bbe_0_1514:notes"/>
          <p:cNvSpPr txBox="1">
            <a:spLocks noGrp="1"/>
          </p:cNvSpPr>
          <p:nvPr>
            <p:ph type="body" idx="1"/>
          </p:nvPr>
        </p:nvSpPr>
        <p:spPr>
          <a:xfrm>
            <a:off x="685800" y="4343401"/>
            <a:ext cx="5486400" cy="4114800"/>
          </a:xfrm>
          <a:prstGeom prst="rect">
            <a:avLst/>
          </a:prstGeom>
        </p:spPr>
        <p:txBody>
          <a:bodyPr spcFirstLastPara="1" wrap="square" lIns="87468" tIns="87468" rIns="87468" bIns="87468" anchor="t" anchorCtr="0">
            <a:noAutofit/>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8d86ff3bbe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8d86ff3bbe_0_1514:notes"/>
          <p:cNvSpPr txBox="1">
            <a:spLocks noGrp="1"/>
          </p:cNvSpPr>
          <p:nvPr>
            <p:ph type="body" idx="1"/>
          </p:nvPr>
        </p:nvSpPr>
        <p:spPr>
          <a:xfrm>
            <a:off x="685800" y="4343401"/>
            <a:ext cx="5486400" cy="4114800"/>
          </a:xfrm>
          <a:prstGeom prst="rect">
            <a:avLst/>
          </a:prstGeom>
        </p:spPr>
        <p:txBody>
          <a:bodyPr spcFirstLastPara="1" wrap="square" lIns="87468" tIns="87468" rIns="87468" bIns="87468" anchor="t" anchorCtr="0">
            <a:noAutofit/>
          </a:bodyPr>
          <a:lstStyle/>
          <a:p>
            <a:endParaRPr dirty="0"/>
          </a:p>
        </p:txBody>
      </p:sp>
    </p:spTree>
    <p:extLst>
      <p:ext uri="{BB962C8B-B14F-4D97-AF65-F5344CB8AC3E}">
        <p14:creationId xmlns:p14="http://schemas.microsoft.com/office/powerpoint/2010/main" val="251223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d86ff3bbe_0_1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d86ff3bbe_0_1523:notes"/>
          <p:cNvSpPr txBox="1">
            <a:spLocks noGrp="1"/>
          </p:cNvSpPr>
          <p:nvPr>
            <p:ph type="body" idx="1"/>
          </p:nvPr>
        </p:nvSpPr>
        <p:spPr>
          <a:xfrm>
            <a:off x="685800" y="4343401"/>
            <a:ext cx="5486400" cy="4114800"/>
          </a:xfrm>
          <a:prstGeom prst="rect">
            <a:avLst/>
          </a:prstGeom>
        </p:spPr>
        <p:txBody>
          <a:bodyPr spcFirstLastPara="1" wrap="square" lIns="87468" tIns="87468" rIns="87468" bIns="87468" anchor="t" anchorCtr="0">
            <a:no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d86ff3bbe_0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d86ff3bbe_0_1505:notes"/>
          <p:cNvSpPr txBox="1">
            <a:spLocks noGrp="1"/>
          </p:cNvSpPr>
          <p:nvPr>
            <p:ph type="body" idx="1"/>
          </p:nvPr>
        </p:nvSpPr>
        <p:spPr>
          <a:xfrm>
            <a:off x="685800" y="4343401"/>
            <a:ext cx="5486400" cy="4114800"/>
          </a:xfrm>
          <a:prstGeom prst="rect">
            <a:avLst/>
          </a:prstGeom>
        </p:spPr>
        <p:txBody>
          <a:bodyPr spcFirstLastPara="1" wrap="square" lIns="87468" tIns="87468" rIns="87468" bIns="87468" anchor="t" anchorCtr="0">
            <a:noAutofit/>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8d86ff3bbe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8d86ff3bbe_0_1517:notes"/>
          <p:cNvSpPr txBox="1">
            <a:spLocks noGrp="1"/>
          </p:cNvSpPr>
          <p:nvPr>
            <p:ph type="body" idx="1"/>
          </p:nvPr>
        </p:nvSpPr>
        <p:spPr>
          <a:xfrm>
            <a:off x="685800" y="4343401"/>
            <a:ext cx="5486400" cy="4114800"/>
          </a:xfrm>
          <a:prstGeom prst="rect">
            <a:avLst/>
          </a:prstGeom>
        </p:spPr>
        <p:txBody>
          <a:bodyPr spcFirstLastPara="1" wrap="square" lIns="87468" tIns="87468" rIns="87468" bIns="87468" anchor="t" anchorCtr="0">
            <a:noAutofit/>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8d86ff3bbe_0_1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8d86ff3bbe_0_1505:notes"/>
          <p:cNvSpPr txBox="1">
            <a:spLocks noGrp="1"/>
          </p:cNvSpPr>
          <p:nvPr>
            <p:ph type="body" idx="1"/>
          </p:nvPr>
        </p:nvSpPr>
        <p:spPr>
          <a:xfrm>
            <a:off x="685800" y="4343401"/>
            <a:ext cx="5486400" cy="4114800"/>
          </a:xfrm>
          <a:prstGeom prst="rect">
            <a:avLst/>
          </a:prstGeom>
        </p:spPr>
        <p:txBody>
          <a:bodyPr spcFirstLastPara="1" wrap="square" lIns="87468" tIns="87468" rIns="87468" bIns="87468" anchor="t" anchorCtr="0">
            <a:noAutofit/>
          </a:bodyPr>
          <a:lstStyle/>
          <a:p>
            <a:endParaRPr dirty="0"/>
          </a:p>
        </p:txBody>
      </p:sp>
    </p:spTree>
    <p:extLst>
      <p:ext uri="{BB962C8B-B14F-4D97-AF65-F5344CB8AC3E}">
        <p14:creationId xmlns:p14="http://schemas.microsoft.com/office/powerpoint/2010/main" val="235427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8d86ff3bbe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8d86ff3bbe_0_1517:notes"/>
          <p:cNvSpPr txBox="1">
            <a:spLocks noGrp="1"/>
          </p:cNvSpPr>
          <p:nvPr>
            <p:ph type="body" idx="1"/>
          </p:nvPr>
        </p:nvSpPr>
        <p:spPr>
          <a:xfrm>
            <a:off x="685800" y="4343401"/>
            <a:ext cx="5486400" cy="4114800"/>
          </a:xfrm>
          <a:prstGeom prst="rect">
            <a:avLst/>
          </a:prstGeom>
        </p:spPr>
        <p:txBody>
          <a:bodyPr spcFirstLastPara="1" wrap="square" lIns="87468" tIns="87468" rIns="87468" bIns="87468" anchor="t" anchorCtr="0">
            <a:noAutofit/>
          </a:bodyPr>
          <a:lstStyle/>
          <a:p>
            <a:endParaRPr dirty="0"/>
          </a:p>
        </p:txBody>
      </p:sp>
    </p:spTree>
    <p:extLst>
      <p:ext uri="{BB962C8B-B14F-4D97-AF65-F5344CB8AC3E}">
        <p14:creationId xmlns:p14="http://schemas.microsoft.com/office/powerpoint/2010/main" val="150304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125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4B9363-8B87-41B7-9F8E-64519CBB8F34}"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307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EF5746-5284-4951-9F37-7AE924EDBCB7}"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36147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398B29-7265-4A65-A2A4-6703C057B7C1}"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6457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5BB1C6-BF8F-4481-8AB2-603A1C8A906A}"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98917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5BB1C6-BF8F-4481-8AB2-603A1C8A906A}"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17539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5754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2401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s 1">
  <p:cSld name="Two Columns 1">
    <p:spTree>
      <p:nvGrpSpPr>
        <p:cNvPr id="1" name="Shape 232"/>
        <p:cNvGrpSpPr/>
        <p:nvPr/>
      </p:nvGrpSpPr>
      <p:grpSpPr>
        <a:xfrm>
          <a:off x="0" y="0"/>
          <a:ext cx="0" cy="0"/>
          <a:chOff x="0" y="0"/>
          <a:chExt cx="0" cy="0"/>
        </a:xfrm>
      </p:grpSpPr>
      <p:grpSp>
        <p:nvGrpSpPr>
          <p:cNvPr id="233" name="Google Shape;233;p23"/>
          <p:cNvGrpSpPr/>
          <p:nvPr/>
        </p:nvGrpSpPr>
        <p:grpSpPr>
          <a:xfrm rot="-199848">
            <a:off x="9888062" y="5137490"/>
            <a:ext cx="775625" cy="1228801"/>
            <a:chOff x="-1904298" y="1056455"/>
            <a:chExt cx="581725" cy="921611"/>
          </a:xfrm>
        </p:grpSpPr>
        <p:sp>
          <p:nvSpPr>
            <p:cNvPr id="234" name="Google Shape;234;p23"/>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35" name="Google Shape;235;p23"/>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236" name="Google Shape;236;p23"/>
          <p:cNvGrpSpPr/>
          <p:nvPr/>
        </p:nvGrpSpPr>
        <p:grpSpPr>
          <a:xfrm>
            <a:off x="8939385" y="5245533"/>
            <a:ext cx="1171264" cy="1151172"/>
            <a:chOff x="-5358445" y="839844"/>
            <a:chExt cx="1391711" cy="1367837"/>
          </a:xfrm>
        </p:grpSpPr>
        <p:sp>
          <p:nvSpPr>
            <p:cNvPr id="237" name="Google Shape;237;p23"/>
            <p:cNvSpPr/>
            <p:nvPr/>
          </p:nvSpPr>
          <p:spPr>
            <a:xfrm>
              <a:off x="-5358445" y="839844"/>
              <a:ext cx="1391711" cy="1367419"/>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38" name="Google Shape;238;p23"/>
            <p:cNvSpPr/>
            <p:nvPr/>
          </p:nvSpPr>
          <p:spPr>
            <a:xfrm>
              <a:off x="-5168235" y="1050330"/>
              <a:ext cx="1163208" cy="1157351"/>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239" name="Google Shape;239;p23"/>
          <p:cNvGrpSpPr/>
          <p:nvPr/>
        </p:nvGrpSpPr>
        <p:grpSpPr>
          <a:xfrm rot="-1263781">
            <a:off x="10287210" y="5373350"/>
            <a:ext cx="1187167" cy="1097247"/>
            <a:chOff x="-1855532" y="1600966"/>
            <a:chExt cx="890361" cy="822923"/>
          </a:xfrm>
        </p:grpSpPr>
        <p:sp>
          <p:nvSpPr>
            <p:cNvPr id="240" name="Google Shape;240;p23"/>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41" name="Google Shape;241;p23"/>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242" name="Google Shape;242;p23"/>
          <p:cNvGrpSpPr/>
          <p:nvPr/>
        </p:nvGrpSpPr>
        <p:grpSpPr>
          <a:xfrm>
            <a:off x="2" y="3805396"/>
            <a:ext cx="12192001" cy="3052608"/>
            <a:chOff x="271750" y="2423875"/>
            <a:chExt cx="7077400" cy="1772025"/>
          </a:xfrm>
        </p:grpSpPr>
        <p:sp>
          <p:nvSpPr>
            <p:cNvPr id="243" name="Google Shape;243;p23"/>
            <p:cNvSpPr/>
            <p:nvPr/>
          </p:nvSpPr>
          <p:spPr>
            <a:xfrm>
              <a:off x="277700" y="2423875"/>
              <a:ext cx="7071450" cy="1772025"/>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44" name="Google Shape;244;p23"/>
            <p:cNvSpPr/>
            <p:nvPr/>
          </p:nvSpPr>
          <p:spPr>
            <a:xfrm>
              <a:off x="271750" y="3380525"/>
              <a:ext cx="1876450" cy="81537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45" name="Google Shape;245;p23"/>
            <p:cNvSpPr/>
            <p:nvPr/>
          </p:nvSpPr>
          <p:spPr>
            <a:xfrm>
              <a:off x="1828200" y="3808500"/>
              <a:ext cx="1499600" cy="387400"/>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246" name="Google Shape;246;p23"/>
          <p:cNvSpPr txBox="1">
            <a:spLocks noGrp="1"/>
          </p:cNvSpPr>
          <p:nvPr>
            <p:ph type="title"/>
          </p:nvPr>
        </p:nvSpPr>
        <p:spPr>
          <a:xfrm>
            <a:off x="956700" y="737320"/>
            <a:ext cx="10278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47" name="Google Shape;247;p23"/>
          <p:cNvSpPr txBox="1">
            <a:spLocks noGrp="1"/>
          </p:cNvSpPr>
          <p:nvPr>
            <p:ph type="title" idx="2"/>
          </p:nvPr>
        </p:nvSpPr>
        <p:spPr>
          <a:xfrm>
            <a:off x="4898167" y="2243000"/>
            <a:ext cx="2418400" cy="6568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667"/>
            </a:lvl1pPr>
            <a:lvl2pPr lvl="1" algn="r" rtl="0">
              <a:spcBef>
                <a:spcPts val="0"/>
              </a:spcBef>
              <a:spcAft>
                <a:spcPts val="0"/>
              </a:spcAft>
              <a:buNone/>
              <a:defRPr sz="2667"/>
            </a:lvl2pPr>
            <a:lvl3pPr lvl="2" algn="r" rtl="0">
              <a:spcBef>
                <a:spcPts val="0"/>
              </a:spcBef>
              <a:spcAft>
                <a:spcPts val="0"/>
              </a:spcAft>
              <a:buNone/>
              <a:defRPr sz="2667"/>
            </a:lvl3pPr>
            <a:lvl4pPr lvl="3" algn="r" rtl="0">
              <a:spcBef>
                <a:spcPts val="0"/>
              </a:spcBef>
              <a:spcAft>
                <a:spcPts val="0"/>
              </a:spcAft>
              <a:buNone/>
              <a:defRPr sz="2667"/>
            </a:lvl4pPr>
            <a:lvl5pPr lvl="4" algn="r" rtl="0">
              <a:spcBef>
                <a:spcPts val="0"/>
              </a:spcBef>
              <a:spcAft>
                <a:spcPts val="0"/>
              </a:spcAft>
              <a:buNone/>
              <a:defRPr sz="2667"/>
            </a:lvl5pPr>
            <a:lvl6pPr lvl="5" algn="r" rtl="0">
              <a:spcBef>
                <a:spcPts val="0"/>
              </a:spcBef>
              <a:spcAft>
                <a:spcPts val="0"/>
              </a:spcAft>
              <a:buNone/>
              <a:defRPr sz="2667"/>
            </a:lvl6pPr>
            <a:lvl7pPr lvl="6" algn="r" rtl="0">
              <a:spcBef>
                <a:spcPts val="0"/>
              </a:spcBef>
              <a:spcAft>
                <a:spcPts val="0"/>
              </a:spcAft>
              <a:buNone/>
              <a:defRPr sz="2667"/>
            </a:lvl7pPr>
            <a:lvl8pPr lvl="7" algn="r" rtl="0">
              <a:spcBef>
                <a:spcPts val="0"/>
              </a:spcBef>
              <a:spcAft>
                <a:spcPts val="0"/>
              </a:spcAft>
              <a:buNone/>
              <a:defRPr sz="2667"/>
            </a:lvl8pPr>
            <a:lvl9pPr lvl="8" algn="r" rtl="0">
              <a:spcBef>
                <a:spcPts val="0"/>
              </a:spcBef>
              <a:spcAft>
                <a:spcPts val="0"/>
              </a:spcAft>
              <a:buNone/>
              <a:defRPr sz="2667"/>
            </a:lvl9pPr>
          </a:lstStyle>
          <a:p>
            <a:endParaRPr/>
          </a:p>
        </p:txBody>
      </p:sp>
      <p:sp>
        <p:nvSpPr>
          <p:cNvPr id="248" name="Google Shape;248;p23"/>
          <p:cNvSpPr txBox="1">
            <a:spLocks noGrp="1"/>
          </p:cNvSpPr>
          <p:nvPr>
            <p:ph type="subTitle" idx="1"/>
          </p:nvPr>
        </p:nvSpPr>
        <p:spPr>
          <a:xfrm>
            <a:off x="4768167" y="2882333"/>
            <a:ext cx="2548400" cy="1948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2133"/>
              </a:spcBef>
              <a:spcAft>
                <a:spcPts val="0"/>
              </a:spcAft>
              <a:buNone/>
              <a:defRPr/>
            </a:lvl2pPr>
            <a:lvl3pPr lvl="2" algn="r" rtl="0">
              <a:spcBef>
                <a:spcPts val="2133"/>
              </a:spcBef>
              <a:spcAft>
                <a:spcPts val="0"/>
              </a:spcAft>
              <a:buNone/>
              <a:defRPr/>
            </a:lvl3pPr>
            <a:lvl4pPr lvl="3" algn="r" rtl="0">
              <a:spcBef>
                <a:spcPts val="2133"/>
              </a:spcBef>
              <a:spcAft>
                <a:spcPts val="0"/>
              </a:spcAft>
              <a:buNone/>
              <a:defRPr/>
            </a:lvl4pPr>
            <a:lvl5pPr lvl="4" algn="r" rtl="0">
              <a:spcBef>
                <a:spcPts val="2133"/>
              </a:spcBef>
              <a:spcAft>
                <a:spcPts val="0"/>
              </a:spcAft>
              <a:buNone/>
              <a:defRPr/>
            </a:lvl5pPr>
            <a:lvl6pPr lvl="5" algn="r" rtl="0">
              <a:spcBef>
                <a:spcPts val="2133"/>
              </a:spcBef>
              <a:spcAft>
                <a:spcPts val="0"/>
              </a:spcAft>
              <a:buNone/>
              <a:defRPr/>
            </a:lvl6pPr>
            <a:lvl7pPr lvl="6" algn="r" rtl="0">
              <a:spcBef>
                <a:spcPts val="2133"/>
              </a:spcBef>
              <a:spcAft>
                <a:spcPts val="0"/>
              </a:spcAft>
              <a:buNone/>
              <a:defRPr/>
            </a:lvl7pPr>
            <a:lvl8pPr lvl="7" algn="r" rtl="0">
              <a:spcBef>
                <a:spcPts val="2133"/>
              </a:spcBef>
              <a:spcAft>
                <a:spcPts val="0"/>
              </a:spcAft>
              <a:buNone/>
              <a:defRPr/>
            </a:lvl8pPr>
            <a:lvl9pPr lvl="8" algn="r" rtl="0">
              <a:spcBef>
                <a:spcPts val="2133"/>
              </a:spcBef>
              <a:spcAft>
                <a:spcPts val="2133"/>
              </a:spcAft>
              <a:buNone/>
              <a:defRPr/>
            </a:lvl9pPr>
          </a:lstStyle>
          <a:p>
            <a:endParaRPr/>
          </a:p>
        </p:txBody>
      </p:sp>
      <p:sp>
        <p:nvSpPr>
          <p:cNvPr id="249" name="Google Shape;249;p23"/>
          <p:cNvSpPr txBox="1">
            <a:spLocks noGrp="1"/>
          </p:cNvSpPr>
          <p:nvPr>
            <p:ph type="title" idx="3"/>
          </p:nvPr>
        </p:nvSpPr>
        <p:spPr>
          <a:xfrm>
            <a:off x="8335200" y="2243000"/>
            <a:ext cx="2418400" cy="656800"/>
          </a:xfrm>
          <a:prstGeom prst="rect">
            <a:avLst/>
          </a:prstGeom>
          <a:noFill/>
        </p:spPr>
        <p:txBody>
          <a:bodyPr spcFirstLastPara="1" wrap="square" lIns="91425" tIns="91425" rIns="91425" bIns="91425" anchor="b" anchorCtr="0">
            <a:noAutofit/>
          </a:bodyPr>
          <a:lstStyle>
            <a:lvl1pPr lvl="0" algn="r" rtl="0">
              <a:spcBef>
                <a:spcPts val="0"/>
              </a:spcBef>
              <a:spcAft>
                <a:spcPts val="0"/>
              </a:spcAft>
              <a:buNone/>
              <a:defRPr sz="2667"/>
            </a:lvl1pPr>
            <a:lvl2pPr lvl="1" algn="r" rtl="0">
              <a:spcBef>
                <a:spcPts val="0"/>
              </a:spcBef>
              <a:spcAft>
                <a:spcPts val="0"/>
              </a:spcAft>
              <a:buNone/>
              <a:defRPr sz="2667"/>
            </a:lvl2pPr>
            <a:lvl3pPr lvl="2" algn="r" rtl="0">
              <a:spcBef>
                <a:spcPts val="0"/>
              </a:spcBef>
              <a:spcAft>
                <a:spcPts val="0"/>
              </a:spcAft>
              <a:buNone/>
              <a:defRPr sz="2667"/>
            </a:lvl3pPr>
            <a:lvl4pPr lvl="3" algn="r" rtl="0">
              <a:spcBef>
                <a:spcPts val="0"/>
              </a:spcBef>
              <a:spcAft>
                <a:spcPts val="0"/>
              </a:spcAft>
              <a:buNone/>
              <a:defRPr sz="2667"/>
            </a:lvl4pPr>
            <a:lvl5pPr lvl="4" algn="r" rtl="0">
              <a:spcBef>
                <a:spcPts val="0"/>
              </a:spcBef>
              <a:spcAft>
                <a:spcPts val="0"/>
              </a:spcAft>
              <a:buNone/>
              <a:defRPr sz="2667"/>
            </a:lvl5pPr>
            <a:lvl6pPr lvl="5" algn="r" rtl="0">
              <a:spcBef>
                <a:spcPts val="0"/>
              </a:spcBef>
              <a:spcAft>
                <a:spcPts val="0"/>
              </a:spcAft>
              <a:buNone/>
              <a:defRPr sz="2667"/>
            </a:lvl6pPr>
            <a:lvl7pPr lvl="6" algn="r" rtl="0">
              <a:spcBef>
                <a:spcPts val="0"/>
              </a:spcBef>
              <a:spcAft>
                <a:spcPts val="0"/>
              </a:spcAft>
              <a:buNone/>
              <a:defRPr sz="2667"/>
            </a:lvl7pPr>
            <a:lvl8pPr lvl="7" algn="r" rtl="0">
              <a:spcBef>
                <a:spcPts val="0"/>
              </a:spcBef>
              <a:spcAft>
                <a:spcPts val="0"/>
              </a:spcAft>
              <a:buNone/>
              <a:defRPr sz="2667"/>
            </a:lvl8pPr>
            <a:lvl9pPr lvl="8" algn="r" rtl="0">
              <a:spcBef>
                <a:spcPts val="0"/>
              </a:spcBef>
              <a:spcAft>
                <a:spcPts val="0"/>
              </a:spcAft>
              <a:buNone/>
              <a:defRPr sz="2667"/>
            </a:lvl9pPr>
          </a:lstStyle>
          <a:p>
            <a:endParaRPr/>
          </a:p>
        </p:txBody>
      </p:sp>
      <p:sp>
        <p:nvSpPr>
          <p:cNvPr id="250" name="Google Shape;250;p23"/>
          <p:cNvSpPr txBox="1">
            <a:spLocks noGrp="1"/>
          </p:cNvSpPr>
          <p:nvPr>
            <p:ph type="subTitle" idx="4"/>
          </p:nvPr>
        </p:nvSpPr>
        <p:spPr>
          <a:xfrm>
            <a:off x="8205367" y="2882333"/>
            <a:ext cx="2548400" cy="1948000"/>
          </a:xfrm>
          <a:prstGeom prst="rect">
            <a:avLst/>
          </a:prstGeom>
          <a:noFill/>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2133"/>
              </a:spcBef>
              <a:spcAft>
                <a:spcPts val="0"/>
              </a:spcAft>
              <a:buNone/>
              <a:defRPr/>
            </a:lvl2pPr>
            <a:lvl3pPr lvl="2" algn="r" rtl="0">
              <a:spcBef>
                <a:spcPts val="2133"/>
              </a:spcBef>
              <a:spcAft>
                <a:spcPts val="0"/>
              </a:spcAft>
              <a:buNone/>
              <a:defRPr/>
            </a:lvl3pPr>
            <a:lvl4pPr lvl="3" algn="r" rtl="0">
              <a:spcBef>
                <a:spcPts val="2133"/>
              </a:spcBef>
              <a:spcAft>
                <a:spcPts val="0"/>
              </a:spcAft>
              <a:buNone/>
              <a:defRPr/>
            </a:lvl4pPr>
            <a:lvl5pPr lvl="4" algn="r" rtl="0">
              <a:spcBef>
                <a:spcPts val="2133"/>
              </a:spcBef>
              <a:spcAft>
                <a:spcPts val="0"/>
              </a:spcAft>
              <a:buNone/>
              <a:defRPr/>
            </a:lvl5pPr>
            <a:lvl6pPr lvl="5" algn="r" rtl="0">
              <a:spcBef>
                <a:spcPts val="2133"/>
              </a:spcBef>
              <a:spcAft>
                <a:spcPts val="0"/>
              </a:spcAft>
              <a:buNone/>
              <a:defRPr/>
            </a:lvl6pPr>
            <a:lvl7pPr lvl="6" algn="r" rtl="0">
              <a:spcBef>
                <a:spcPts val="2133"/>
              </a:spcBef>
              <a:spcAft>
                <a:spcPts val="0"/>
              </a:spcAft>
              <a:buNone/>
              <a:defRPr/>
            </a:lvl7pPr>
            <a:lvl8pPr lvl="7" algn="r" rtl="0">
              <a:spcBef>
                <a:spcPts val="2133"/>
              </a:spcBef>
              <a:spcAft>
                <a:spcPts val="0"/>
              </a:spcAft>
              <a:buNone/>
              <a:defRPr/>
            </a:lvl8pPr>
            <a:lvl9pPr lvl="8" algn="r" rtl="0">
              <a:spcBef>
                <a:spcPts val="2133"/>
              </a:spcBef>
              <a:spcAft>
                <a:spcPts val="2133"/>
              </a:spcAft>
              <a:buNone/>
              <a:defRPr/>
            </a:lvl9pPr>
          </a:lstStyle>
          <a:p>
            <a:endParaRPr/>
          </a:p>
        </p:txBody>
      </p:sp>
    </p:spTree>
    <p:extLst>
      <p:ext uri="{BB962C8B-B14F-4D97-AF65-F5344CB8AC3E}">
        <p14:creationId xmlns:p14="http://schemas.microsoft.com/office/powerpoint/2010/main" val="170879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956700" y="2047933"/>
            <a:ext cx="4217600" cy="2762000"/>
          </a:xfrm>
          <a:prstGeom prst="rect">
            <a:avLst/>
          </a:prstGeom>
        </p:spPr>
        <p:txBody>
          <a:bodyPr spcFirstLastPara="1" wrap="square" lIns="121897" tIns="121897" rIns="121897" bIns="121897" anchor="ctr"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3874751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itle 1">
  <p:cSld name="Only Title 1">
    <p:bg>
      <p:bgPr>
        <a:solidFill>
          <a:schemeClr val="dk2"/>
        </a:solidFill>
        <a:effectLst/>
      </p:bgPr>
    </p:bg>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956700" y="737320"/>
            <a:ext cx="102784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229" name="Google Shape;229;p22"/>
          <p:cNvGrpSpPr/>
          <p:nvPr/>
        </p:nvGrpSpPr>
        <p:grpSpPr>
          <a:xfrm>
            <a:off x="7328746" y="5679634"/>
            <a:ext cx="4863255" cy="1178380"/>
            <a:chOff x="5496559" y="4280025"/>
            <a:chExt cx="3647441" cy="883785"/>
          </a:xfrm>
        </p:grpSpPr>
        <p:sp>
          <p:nvSpPr>
            <p:cNvPr id="230" name="Google Shape;230;p22"/>
            <p:cNvSpPr/>
            <p:nvPr/>
          </p:nvSpPr>
          <p:spPr>
            <a:xfrm flipH="1">
              <a:off x="7110116" y="4280025"/>
              <a:ext cx="2033884" cy="88378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22"/>
            <p:cNvSpPr/>
            <p:nvPr/>
          </p:nvSpPr>
          <p:spPr>
            <a:xfrm>
              <a:off x="5496559" y="4663290"/>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chemeClr val="lt1">
                <a:alpha val="446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02761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8104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986567" y="3431633"/>
            <a:ext cx="3051200" cy="1039200"/>
          </a:xfrm>
          <a:prstGeom prst="rect">
            <a:avLst/>
          </a:prstGeom>
        </p:spPr>
        <p:txBody>
          <a:bodyPr spcFirstLastPara="1" wrap="square" lIns="121897" tIns="121897" rIns="121897" bIns="121897" anchor="b" anchorCtr="0">
            <a:noAutofit/>
          </a:bodyPr>
          <a:lstStyle>
            <a:lvl1pPr lvl="0" rtl="0">
              <a:spcBef>
                <a:spcPts val="0"/>
              </a:spcBef>
              <a:spcAft>
                <a:spcPts val="0"/>
              </a:spcAft>
              <a:buSzPts val="3000"/>
              <a:buNone/>
              <a:defRPr sz="53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5" name="Google Shape;15;p3"/>
          <p:cNvSpPr txBox="1">
            <a:spLocks noGrp="1"/>
          </p:cNvSpPr>
          <p:nvPr>
            <p:ph type="title" idx="2" hasCustomPrompt="1"/>
          </p:nvPr>
        </p:nvSpPr>
        <p:spPr>
          <a:xfrm>
            <a:off x="1986567" y="1626817"/>
            <a:ext cx="1509600" cy="1825200"/>
          </a:xfrm>
          <a:prstGeom prst="rect">
            <a:avLst/>
          </a:prstGeom>
        </p:spPr>
        <p:txBody>
          <a:bodyPr spcFirstLastPara="1" wrap="square" lIns="121897" tIns="121897" rIns="121897" bIns="121897" anchor="b" anchorCtr="0">
            <a:noAutofit/>
          </a:bodyPr>
          <a:lstStyle>
            <a:lvl1pPr lvl="0" rtl="0">
              <a:spcBef>
                <a:spcPts val="0"/>
              </a:spcBef>
              <a:spcAft>
                <a:spcPts val="0"/>
              </a:spcAft>
              <a:buSzPts val="8000"/>
              <a:buNone/>
              <a:defRPr sz="10700"/>
            </a:lvl1pPr>
            <a:lvl2pPr lvl="1" rtl="0">
              <a:spcBef>
                <a:spcPts val="0"/>
              </a:spcBef>
              <a:spcAft>
                <a:spcPts val="0"/>
              </a:spcAft>
              <a:buSzPts val="8000"/>
              <a:buNone/>
              <a:defRPr sz="10700"/>
            </a:lvl2pPr>
            <a:lvl3pPr lvl="2" rtl="0">
              <a:spcBef>
                <a:spcPts val="0"/>
              </a:spcBef>
              <a:spcAft>
                <a:spcPts val="0"/>
              </a:spcAft>
              <a:buSzPts val="8000"/>
              <a:buNone/>
              <a:defRPr sz="10700"/>
            </a:lvl3pPr>
            <a:lvl4pPr lvl="3" rtl="0">
              <a:spcBef>
                <a:spcPts val="0"/>
              </a:spcBef>
              <a:spcAft>
                <a:spcPts val="0"/>
              </a:spcAft>
              <a:buSzPts val="8000"/>
              <a:buNone/>
              <a:defRPr sz="10700"/>
            </a:lvl4pPr>
            <a:lvl5pPr lvl="4" rtl="0">
              <a:spcBef>
                <a:spcPts val="0"/>
              </a:spcBef>
              <a:spcAft>
                <a:spcPts val="0"/>
              </a:spcAft>
              <a:buSzPts val="8000"/>
              <a:buNone/>
              <a:defRPr sz="10700"/>
            </a:lvl5pPr>
            <a:lvl6pPr lvl="5" rtl="0">
              <a:spcBef>
                <a:spcPts val="0"/>
              </a:spcBef>
              <a:spcAft>
                <a:spcPts val="0"/>
              </a:spcAft>
              <a:buSzPts val="8000"/>
              <a:buNone/>
              <a:defRPr sz="10700"/>
            </a:lvl6pPr>
            <a:lvl7pPr lvl="6" rtl="0">
              <a:spcBef>
                <a:spcPts val="0"/>
              </a:spcBef>
              <a:spcAft>
                <a:spcPts val="0"/>
              </a:spcAft>
              <a:buSzPts val="8000"/>
              <a:buNone/>
              <a:defRPr sz="10700"/>
            </a:lvl7pPr>
            <a:lvl8pPr lvl="7" rtl="0">
              <a:spcBef>
                <a:spcPts val="0"/>
              </a:spcBef>
              <a:spcAft>
                <a:spcPts val="0"/>
              </a:spcAft>
              <a:buSzPts val="8000"/>
              <a:buNone/>
              <a:defRPr sz="10700"/>
            </a:lvl8pPr>
            <a:lvl9pPr lvl="8" rtl="0">
              <a:spcBef>
                <a:spcPts val="0"/>
              </a:spcBef>
              <a:spcAft>
                <a:spcPts val="0"/>
              </a:spcAft>
              <a:buSzPts val="8000"/>
              <a:buNone/>
              <a:defRPr sz="10700"/>
            </a:lvl9pPr>
          </a:lstStyle>
          <a:p>
            <a:r>
              <a:t>xx%</a:t>
            </a:r>
          </a:p>
        </p:txBody>
      </p:sp>
      <p:sp>
        <p:nvSpPr>
          <p:cNvPr id="16" name="Google Shape;16;p3"/>
          <p:cNvSpPr txBox="1">
            <a:spLocks noGrp="1"/>
          </p:cNvSpPr>
          <p:nvPr>
            <p:ph type="subTitle" idx="1"/>
          </p:nvPr>
        </p:nvSpPr>
        <p:spPr>
          <a:xfrm>
            <a:off x="1986567" y="4274000"/>
            <a:ext cx="3269600" cy="830400"/>
          </a:xfrm>
          <a:prstGeom prst="rect">
            <a:avLst/>
          </a:prstGeom>
        </p:spPr>
        <p:txBody>
          <a:bodyPr spcFirstLastPara="1" wrap="square" lIns="121897" tIns="121897" rIns="121897" bIns="121897"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474664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956700" y="737320"/>
            <a:ext cx="10278800" cy="763600"/>
          </a:xfrm>
          <a:prstGeom prst="rect">
            <a:avLst/>
          </a:prstGeom>
        </p:spPr>
        <p:txBody>
          <a:bodyPr spcFirstLastPara="1" wrap="square" lIns="121897" tIns="121897" rIns="121897" bIns="121897"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98" name="Google Shape;198;p19"/>
          <p:cNvSpPr txBox="1">
            <a:spLocks noGrp="1"/>
          </p:cNvSpPr>
          <p:nvPr>
            <p:ph type="title" idx="2"/>
          </p:nvPr>
        </p:nvSpPr>
        <p:spPr>
          <a:xfrm>
            <a:off x="7255333" y="1250600"/>
            <a:ext cx="3609200" cy="632400"/>
          </a:xfrm>
          <a:prstGeom prst="rect">
            <a:avLst/>
          </a:prstGeom>
        </p:spPr>
        <p:txBody>
          <a:bodyPr spcFirstLastPara="1" wrap="square" lIns="121897" tIns="121897" rIns="121897" bIns="121897" anchor="b"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199" name="Google Shape;199;p19"/>
          <p:cNvSpPr txBox="1">
            <a:spLocks noGrp="1"/>
          </p:cNvSpPr>
          <p:nvPr>
            <p:ph type="subTitle" idx="1"/>
          </p:nvPr>
        </p:nvSpPr>
        <p:spPr>
          <a:xfrm>
            <a:off x="7255333" y="1768392"/>
            <a:ext cx="4112800" cy="837600"/>
          </a:xfrm>
          <a:prstGeom prst="rect">
            <a:avLst/>
          </a:prstGeom>
        </p:spPr>
        <p:txBody>
          <a:bodyPr spcFirstLastPara="1" wrap="square" lIns="121897" tIns="121897" rIns="121897" bIns="121897"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00" name="Google Shape;200;p19"/>
          <p:cNvSpPr txBox="1">
            <a:spLocks noGrp="1"/>
          </p:cNvSpPr>
          <p:nvPr>
            <p:ph type="title" idx="3"/>
          </p:nvPr>
        </p:nvSpPr>
        <p:spPr>
          <a:xfrm>
            <a:off x="6066167" y="2813863"/>
            <a:ext cx="3609200" cy="632400"/>
          </a:xfrm>
          <a:prstGeom prst="rect">
            <a:avLst/>
          </a:prstGeom>
        </p:spPr>
        <p:txBody>
          <a:bodyPr spcFirstLastPara="1" wrap="square" lIns="121897" tIns="121897" rIns="121897" bIns="121897" anchor="b"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201" name="Google Shape;201;p19"/>
          <p:cNvSpPr txBox="1">
            <a:spLocks noGrp="1"/>
          </p:cNvSpPr>
          <p:nvPr>
            <p:ph type="subTitle" idx="4"/>
          </p:nvPr>
        </p:nvSpPr>
        <p:spPr>
          <a:xfrm>
            <a:off x="6066167" y="3331655"/>
            <a:ext cx="4112800" cy="837600"/>
          </a:xfrm>
          <a:prstGeom prst="rect">
            <a:avLst/>
          </a:prstGeom>
        </p:spPr>
        <p:txBody>
          <a:bodyPr spcFirstLastPara="1" wrap="square" lIns="121897" tIns="121897" rIns="121897" bIns="121897"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02" name="Google Shape;202;p19"/>
          <p:cNvSpPr txBox="1">
            <a:spLocks noGrp="1"/>
          </p:cNvSpPr>
          <p:nvPr>
            <p:ph type="title" idx="5"/>
          </p:nvPr>
        </p:nvSpPr>
        <p:spPr>
          <a:xfrm>
            <a:off x="7255333" y="4596671"/>
            <a:ext cx="3609200" cy="632400"/>
          </a:xfrm>
          <a:prstGeom prst="rect">
            <a:avLst/>
          </a:prstGeom>
        </p:spPr>
        <p:txBody>
          <a:bodyPr spcFirstLastPara="1" wrap="square" lIns="121897" tIns="121897" rIns="121897" bIns="121897" anchor="b"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203" name="Google Shape;203;p19"/>
          <p:cNvSpPr txBox="1">
            <a:spLocks noGrp="1"/>
          </p:cNvSpPr>
          <p:nvPr>
            <p:ph type="subTitle" idx="6"/>
          </p:nvPr>
        </p:nvSpPr>
        <p:spPr>
          <a:xfrm>
            <a:off x="7255333" y="5114463"/>
            <a:ext cx="4112800" cy="837600"/>
          </a:xfrm>
          <a:prstGeom prst="rect">
            <a:avLst/>
          </a:prstGeom>
        </p:spPr>
        <p:txBody>
          <a:bodyPr spcFirstLastPara="1" wrap="square" lIns="121897" tIns="121897" rIns="121897" bIns="121897" anchor="t" anchorCtr="0">
            <a:noAutofit/>
          </a:bodyPr>
          <a:lstStyle>
            <a:lvl1pPr lvl="0" rtl="0">
              <a:spcBef>
                <a:spcPts val="0"/>
              </a:spcBef>
              <a:spcAft>
                <a:spcPts val="0"/>
              </a:spcAft>
              <a:buNone/>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76312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7F47CF-67C9-420C-80A5-E2069FF0C2DF}"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053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53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7/2/2024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386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7/2/2024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646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7/2/2024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175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0C3BFE2-83B7-4B0A-B9D3-AB28331082B3}" type="datetimeFigureOut">
              <a:rPr lang="en-US" smtClean="0"/>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044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2EF78E3-FDA3-4D28-AAA2-0B81F349A39D}" type="datetimeFigureOut">
              <a:rPr lang="en-US" smtClean="0"/>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907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BB1C6-BF8F-4481-8AB2-603A1C8A906A}" type="datetimeFigureOut">
              <a:rPr lang="en-US" smtClean="0"/>
              <a:t>7/2/2024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8260282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2262" y="1280160"/>
            <a:ext cx="9875520" cy="4455621"/>
          </a:xfrm>
        </p:spPr>
        <p:txBody>
          <a:bodyPr anchor="t">
            <a:normAutofit fontScale="90000"/>
          </a:bodyPr>
          <a:lstStyle/>
          <a:p>
            <a:pPr algn="ctr"/>
            <a:r>
              <a:rPr lang="uk-UA" sz="4000" b="1" dirty="0" smtClean="0">
                <a:solidFill>
                  <a:srgbClr val="4E0606"/>
                </a:solidFill>
                <a:latin typeface="Times New Roman" panose="02020603050405020304" pitchFamily="18" charset="0"/>
                <a:cs typeface="Times New Roman" panose="02020603050405020304" pitchFamily="18" charset="0"/>
              </a:rPr>
              <a:t>Засідання </a:t>
            </a:r>
            <a:r>
              <a:rPr lang="uk-UA" sz="4000" b="1" dirty="0">
                <a:solidFill>
                  <a:srgbClr val="4E0606"/>
                </a:solidFill>
                <a:latin typeface="Times New Roman" panose="02020603050405020304" pitchFamily="18" charset="0"/>
                <a:cs typeface="Times New Roman" panose="02020603050405020304" pitchFamily="18" charset="0"/>
              </a:rPr>
              <a:t>робочої групи </a:t>
            </a:r>
            <a:r>
              <a:rPr lang="uk-UA" sz="4000" b="1" dirty="0" smtClean="0">
                <a:solidFill>
                  <a:srgbClr val="4E0606"/>
                </a:solidFill>
                <a:latin typeface="Times New Roman" panose="02020603050405020304" pitchFamily="18" charset="0"/>
                <a:cs typeface="Times New Roman" panose="02020603050405020304" pitchFamily="18" charset="0"/>
              </a:rPr>
              <a:t/>
            </a:r>
            <a:br>
              <a:rPr lang="uk-UA" sz="4000" b="1" dirty="0" smtClean="0">
                <a:solidFill>
                  <a:srgbClr val="4E0606"/>
                </a:solidFill>
                <a:latin typeface="Times New Roman" panose="02020603050405020304" pitchFamily="18" charset="0"/>
                <a:cs typeface="Times New Roman" panose="02020603050405020304" pitchFamily="18" charset="0"/>
              </a:rPr>
            </a:br>
            <a:r>
              <a:rPr lang="uk-UA" sz="4000" b="1" dirty="0" smtClean="0">
                <a:solidFill>
                  <a:srgbClr val="4E0606"/>
                </a:solidFill>
                <a:latin typeface="Times New Roman" panose="02020603050405020304" pitchFamily="18" charset="0"/>
                <a:cs typeface="Times New Roman" panose="02020603050405020304" pitchFamily="18" charset="0"/>
              </a:rPr>
              <a:t>з </a:t>
            </a:r>
            <a:r>
              <a:rPr lang="uk-UA" sz="4000" b="1" dirty="0">
                <a:solidFill>
                  <a:srgbClr val="4E0606"/>
                </a:solidFill>
                <a:latin typeface="Times New Roman" panose="02020603050405020304" pitchFamily="18" charset="0"/>
                <a:cs typeface="Times New Roman" panose="02020603050405020304" pitchFamily="18" charset="0"/>
              </a:rPr>
              <a:t>розроблення Програми комплексного відновлення території Юр’ївської селищної територіальної громади Павлоградського району Дніпропетровської області (її частини) </a:t>
            </a:r>
            <a:r>
              <a:rPr lang="uk-UA" sz="4000" b="1" dirty="0" smtClean="0">
                <a:solidFill>
                  <a:srgbClr val="4E0606"/>
                </a:solidFill>
                <a:latin typeface="Times New Roman" panose="02020603050405020304" pitchFamily="18" charset="0"/>
                <a:cs typeface="Times New Roman" panose="02020603050405020304" pitchFamily="18" charset="0"/>
              </a:rPr>
              <a:t/>
            </a:r>
            <a:br>
              <a:rPr lang="uk-UA" sz="4000" b="1" dirty="0" smtClean="0">
                <a:solidFill>
                  <a:srgbClr val="4E0606"/>
                </a:solidFill>
                <a:latin typeface="Times New Roman" panose="02020603050405020304" pitchFamily="18" charset="0"/>
                <a:cs typeface="Times New Roman" panose="02020603050405020304" pitchFamily="18" charset="0"/>
              </a:rPr>
            </a:br>
            <a:r>
              <a:rPr lang="uk-UA" sz="4000" b="1" dirty="0" smtClean="0">
                <a:solidFill>
                  <a:srgbClr val="4E0606"/>
                </a:solidFill>
                <a:latin typeface="Times New Roman" panose="02020603050405020304" pitchFamily="18" charset="0"/>
                <a:cs typeface="Times New Roman" panose="02020603050405020304" pitchFamily="18" charset="0"/>
              </a:rPr>
              <a:t/>
            </a:r>
            <a:br>
              <a:rPr lang="uk-UA" sz="4000" b="1" dirty="0" smtClean="0">
                <a:solidFill>
                  <a:srgbClr val="4E0606"/>
                </a:solidFill>
                <a:latin typeface="Times New Roman" panose="02020603050405020304" pitchFamily="18" charset="0"/>
                <a:cs typeface="Times New Roman" panose="02020603050405020304" pitchFamily="18" charset="0"/>
              </a:rPr>
            </a:br>
            <a:r>
              <a:rPr lang="uk-UA" sz="2700" b="1" dirty="0" smtClean="0">
                <a:solidFill>
                  <a:srgbClr val="4E0606"/>
                </a:solidFill>
                <a:latin typeface="Times New Roman" panose="02020603050405020304" pitchFamily="18" charset="0"/>
                <a:cs typeface="Times New Roman" panose="02020603050405020304" pitchFamily="18" charset="0"/>
              </a:rPr>
              <a:t>(</a:t>
            </a:r>
            <a:r>
              <a:rPr lang="uk-UA" sz="2700" b="1" dirty="0">
                <a:solidFill>
                  <a:srgbClr val="4E0606"/>
                </a:solidFill>
                <a:latin typeface="Times New Roman" panose="02020603050405020304" pitchFamily="18" charset="0"/>
                <a:cs typeface="Times New Roman" panose="02020603050405020304" pitchFamily="18" charset="0"/>
              </a:rPr>
              <a:t>склад, якої затверджено рішенням виконавчого комітету Юр’ївської селищної </a:t>
            </a:r>
            <a:r>
              <a:rPr lang="uk-UA" sz="2700" b="1" dirty="0" smtClean="0">
                <a:solidFill>
                  <a:srgbClr val="4E0606"/>
                </a:solidFill>
                <a:latin typeface="Times New Roman" panose="02020603050405020304" pitchFamily="18" charset="0"/>
                <a:cs typeface="Times New Roman" panose="02020603050405020304" pitchFamily="18" charset="0"/>
              </a:rPr>
              <a:t>ради від </a:t>
            </a:r>
            <a:r>
              <a:rPr lang="uk-UA" sz="2700" b="1" dirty="0">
                <a:solidFill>
                  <a:srgbClr val="4E0606"/>
                </a:solidFill>
                <a:latin typeface="Times New Roman" panose="02020603050405020304" pitchFamily="18" charset="0"/>
                <a:cs typeface="Times New Roman" panose="02020603050405020304" pitchFamily="18" charset="0"/>
              </a:rPr>
              <a:t>07.03.2024 року № 1114)</a:t>
            </a:r>
            <a:r>
              <a:rPr lang="ru-RU" dirty="0"/>
              <a:t/>
            </a:r>
            <a:br>
              <a:rPr lang="ru-RU" dirty="0"/>
            </a:b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63911" y="6201295"/>
            <a:ext cx="11032343" cy="457199"/>
          </a:xfrm>
        </p:spPr>
        <p:txBody>
          <a:bodyPr/>
          <a:lstStyle/>
          <a:p>
            <a:pPr algn="just"/>
            <a:r>
              <a:rPr lang="uk-UA" sz="2000" b="1" dirty="0" smtClean="0">
                <a:latin typeface="Times New Roman" panose="02020603050405020304" pitchFamily="18" charset="0"/>
                <a:cs typeface="Times New Roman" panose="02020603050405020304" pitchFamily="18" charset="0"/>
              </a:rPr>
              <a:t>Селище Юр’ївка                                                                                                                       01.07.2024</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05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2"/>
          <p:cNvSpPr txBox="1">
            <a:spLocks noGrp="1"/>
          </p:cNvSpPr>
          <p:nvPr>
            <p:ph type="title"/>
          </p:nvPr>
        </p:nvSpPr>
        <p:spPr>
          <a:xfrm>
            <a:off x="956599" y="510779"/>
            <a:ext cx="10835067" cy="1375144"/>
          </a:xfrm>
          <a:prstGeom prst="rect">
            <a:avLst/>
          </a:prstGeom>
        </p:spPr>
        <p:txBody>
          <a:bodyPr spcFirstLastPara="1" wrap="square" lIns="121897" tIns="121897" rIns="121897" bIns="121897" anchor="t" anchorCtr="0">
            <a:noAutofit/>
          </a:bodyPr>
          <a:lstStyle/>
          <a:p>
            <a:pPr lvl="0"/>
            <a:r>
              <a:rPr lang="en" dirty="0" smtClean="0">
                <a:solidFill>
                  <a:schemeClr val="accent2">
                    <a:lumMod val="50000"/>
                  </a:schemeClr>
                </a:solidFill>
                <a:latin typeface="Times New Roman" panose="02020603050405020304" pitchFamily="18" charset="0"/>
                <a:cs typeface="Times New Roman" panose="02020603050405020304" pitchFamily="18" charset="0"/>
              </a:rPr>
              <a:t>01</a:t>
            </a:r>
            <a:r>
              <a:rPr lang="en" dirty="0">
                <a:solidFill>
                  <a:schemeClr val="accent2">
                    <a:lumMod val="50000"/>
                  </a:schemeClr>
                </a:solidFill>
                <a:latin typeface="Times New Roman" panose="02020603050405020304" pitchFamily="18" charset="0"/>
                <a:cs typeface="Times New Roman" panose="02020603050405020304" pitchFamily="18" charset="0"/>
              </a:rPr>
              <a:t>. </a:t>
            </a:r>
            <a:r>
              <a:rPr lang="uk-UA" dirty="0" smtClean="0">
                <a:solidFill>
                  <a:schemeClr val="accent2">
                    <a:lumMod val="50000"/>
                  </a:schemeClr>
                </a:solidFill>
                <a:latin typeface="Times New Roman" panose="02020603050405020304" pitchFamily="18" charset="0"/>
                <a:cs typeface="Times New Roman" panose="02020603050405020304" pitchFamily="18" charset="0"/>
              </a:rPr>
              <a:t>Ініціатива</a:t>
            </a:r>
            <a:r>
              <a:rPr lang="ru-RU" dirty="0" smtClean="0">
                <a:solidFill>
                  <a:schemeClr val="accent2">
                    <a:lumMod val="50000"/>
                  </a:schemeClr>
                </a:solidFill>
                <a:latin typeface="Times New Roman" panose="02020603050405020304" pitchFamily="18" charset="0"/>
                <a:cs typeface="Times New Roman" panose="02020603050405020304" pitchFamily="18" charset="0"/>
              </a:rPr>
              <a:t> </a:t>
            </a:r>
            <a:r>
              <a:rPr lang="uk-UA" dirty="0" smtClean="0">
                <a:solidFill>
                  <a:schemeClr val="accent2">
                    <a:lumMod val="50000"/>
                  </a:schemeClr>
                </a:solidFill>
                <a:latin typeface="Times New Roman" panose="02020603050405020304" pitchFamily="18" charset="0"/>
                <a:cs typeface="Times New Roman" panose="02020603050405020304" pitchFamily="18" charset="0"/>
              </a:rPr>
              <a:t>впровадження</a:t>
            </a:r>
            <a:r>
              <a:rPr lang="ru-RU" dirty="0" smtClean="0">
                <a:solidFill>
                  <a:schemeClr val="accent2">
                    <a:lumMod val="50000"/>
                  </a:schemeClr>
                </a:solidFill>
                <a:latin typeface="Times New Roman" panose="02020603050405020304" pitchFamily="18" charset="0"/>
                <a:cs typeface="Times New Roman" panose="02020603050405020304" pitchFamily="18" charset="0"/>
              </a:rPr>
              <a:t> </a:t>
            </a:r>
            <a:r>
              <a:rPr lang="uk-UA" dirty="0" smtClean="0">
                <a:solidFill>
                  <a:schemeClr val="accent2">
                    <a:lumMod val="50000"/>
                  </a:schemeClr>
                </a:solidFill>
                <a:latin typeface="Times New Roman" panose="02020603050405020304" pitchFamily="18" charset="0"/>
                <a:cs typeface="Times New Roman" panose="02020603050405020304" pitchFamily="18" charset="0"/>
              </a:rPr>
              <a:t>Програми</a:t>
            </a:r>
            <a:r>
              <a:rPr lang="ru-RU" dirty="0" smtClean="0">
                <a:solidFill>
                  <a:schemeClr val="accent2">
                    <a:lumMod val="50000"/>
                  </a:schemeClr>
                </a:solidFill>
                <a:latin typeface="Times New Roman" panose="02020603050405020304" pitchFamily="18" charset="0"/>
                <a:cs typeface="Times New Roman" panose="02020603050405020304" pitchFamily="18" charset="0"/>
              </a:rPr>
              <a:t> комплексного            відновлення громади</a:t>
            </a: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Google Shape;669;p42">
            <a:extLst>
              <a:ext uri="{FF2B5EF4-FFF2-40B4-BE49-F238E27FC236}">
                <a16:creationId xmlns="" xmlns:a16="http://schemas.microsoft.com/office/drawing/2014/main" id="{DB1F7419-794B-9081-B158-42AD5CF07D70}"/>
              </a:ext>
            </a:extLst>
          </p:cNvPr>
          <p:cNvSpPr txBox="1">
            <a:spLocks/>
          </p:cNvSpPr>
          <p:nvPr/>
        </p:nvSpPr>
        <p:spPr>
          <a:xfrm>
            <a:off x="1034753" y="1614125"/>
            <a:ext cx="10278800" cy="582068"/>
          </a:xfrm>
          <a:prstGeom prst="rect">
            <a:avLst/>
          </a:prstGeom>
          <a:noFill/>
          <a:ln>
            <a:noFill/>
          </a:ln>
        </p:spPr>
        <p:txBody>
          <a:bodyPr spcFirstLastPara="1" wrap="square" lIns="121897" tIns="121897" rIns="121897" bIns="12189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9pPr>
          </a:lstStyle>
          <a:p>
            <a:r>
              <a:rPr lang="uk-UA" b="1" i="1" dirty="0" smtClean="0">
                <a:solidFill>
                  <a:srgbClr val="C00000"/>
                </a:solidFill>
                <a:latin typeface="Times New Roman" panose="02020603050405020304" pitchFamily="18" charset="0"/>
                <a:cs typeface="Times New Roman" panose="02020603050405020304" pitchFamily="18" charset="0"/>
              </a:rPr>
              <a:t>Кроки</a:t>
            </a:r>
            <a:endParaRPr lang="en-GB" b="1" i="1" dirty="0">
              <a:solidFill>
                <a:srgbClr val="C00000"/>
              </a:solidFill>
              <a:latin typeface="Times New Roman" panose="02020603050405020304" pitchFamily="18" charset="0"/>
              <a:cs typeface="Times New Roman" panose="02020603050405020304" pitchFamily="18" charset="0"/>
            </a:endParaRPr>
          </a:p>
        </p:txBody>
      </p:sp>
      <p:sp>
        <p:nvSpPr>
          <p:cNvPr id="15" name="Google Shape;1883;p88">
            <a:extLst>
              <a:ext uri="{FF2B5EF4-FFF2-40B4-BE49-F238E27FC236}">
                <a16:creationId xmlns="" xmlns:a16="http://schemas.microsoft.com/office/drawing/2014/main" id="{303176C9-A298-ECE7-09EE-F64B998873EB}"/>
              </a:ext>
            </a:extLst>
          </p:cNvPr>
          <p:cNvSpPr txBox="1">
            <a:spLocks noGrp="1"/>
          </p:cNvSpPr>
          <p:nvPr>
            <p:ph type="subTitle" idx="1"/>
          </p:nvPr>
        </p:nvSpPr>
        <p:spPr>
          <a:xfrm>
            <a:off x="956599" y="2423866"/>
            <a:ext cx="8973284" cy="3550577"/>
          </a:xfrm>
          <a:prstGeom prst="rect">
            <a:avLst/>
          </a:prstGeom>
        </p:spPr>
        <p:txBody>
          <a:bodyPr spcFirstLastPara="1" wrap="square" lIns="121897" tIns="121897" rIns="121897" bIns="121897" anchor="t" anchorCtr="0">
            <a:noAutofit/>
          </a:bodyPr>
          <a:lstStyle/>
          <a:p>
            <a:pPr marL="380990" indent="-380990">
              <a:buFont typeface="Wingdings" panose="05000000000000000000" pitchFamily="2" charset="2"/>
              <a:buChar char="Ø"/>
            </a:pPr>
            <a:r>
              <a:rPr lang="uk-UA" sz="2400" b="1" dirty="0" smtClean="0">
                <a:latin typeface="Times New Roman" panose="02020603050405020304" pitchFamily="18" charset="0"/>
                <a:cs typeface="Times New Roman" panose="02020603050405020304" pitchFamily="18" charset="0"/>
              </a:rPr>
              <a:t>Прийняття рішення селищної ради про розроблення Програми комплексного відновлення території </a:t>
            </a:r>
          </a:p>
          <a:p>
            <a:pPr marL="380990" indent="-380990">
              <a:buFont typeface="Wingdings" panose="05000000000000000000" pitchFamily="2" charset="2"/>
              <a:buChar char="Ø"/>
            </a:pPr>
            <a:endParaRPr lang="uk-UA" sz="2400" b="1" dirty="0" smtClean="0">
              <a:latin typeface="Times New Roman" panose="02020603050405020304" pitchFamily="18" charset="0"/>
              <a:cs typeface="Times New Roman" panose="02020603050405020304" pitchFamily="18" charset="0"/>
            </a:endParaRPr>
          </a:p>
          <a:p>
            <a:pPr marL="380990" indent="-380990">
              <a:buFont typeface="Wingdings" panose="05000000000000000000" pitchFamily="2" charset="2"/>
              <a:buChar char="Ø"/>
            </a:pPr>
            <a:r>
              <a:rPr lang="uk-UA" sz="2400" b="1" dirty="0" smtClean="0">
                <a:latin typeface="Times New Roman" panose="02020603050405020304" pitchFamily="18" charset="0"/>
                <a:cs typeface="Times New Roman" panose="02020603050405020304" pitchFamily="18" charset="0"/>
              </a:rPr>
              <a:t>Затвердження складу робочої групи з розробки </a:t>
            </a:r>
            <a:r>
              <a:rPr lang="uk-UA" sz="2400" b="1" dirty="0">
                <a:latin typeface="Times New Roman" panose="02020603050405020304" pitchFamily="18" charset="0"/>
                <a:cs typeface="Times New Roman" panose="02020603050405020304" pitchFamily="18" charset="0"/>
              </a:rPr>
              <a:t>Програми комплексного відновлення території </a:t>
            </a:r>
            <a:endParaRPr lang="uk-UA" sz="2400" b="1" dirty="0" smtClean="0">
              <a:latin typeface="Times New Roman" panose="02020603050405020304" pitchFamily="18" charset="0"/>
              <a:cs typeface="Times New Roman" panose="02020603050405020304" pitchFamily="18" charset="0"/>
            </a:endParaRPr>
          </a:p>
          <a:p>
            <a:pPr marL="380990" indent="-380990">
              <a:buFont typeface="Wingdings" panose="05000000000000000000" pitchFamily="2" charset="2"/>
              <a:buChar char="Ø"/>
            </a:pPr>
            <a:endParaRPr lang="uk-UA" sz="2400" b="1" dirty="0" smtClean="0">
              <a:latin typeface="Times New Roman" panose="02020603050405020304" pitchFamily="18" charset="0"/>
              <a:cs typeface="Times New Roman" panose="02020603050405020304" pitchFamily="18" charset="0"/>
            </a:endParaRPr>
          </a:p>
          <a:p>
            <a:pPr marL="380990" indent="-380990">
              <a:buFont typeface="Wingdings" panose="05000000000000000000" pitchFamily="2" charset="2"/>
              <a:buChar char="Ø"/>
            </a:pPr>
            <a:r>
              <a:rPr lang="uk-UA" sz="2400" b="1" dirty="0" smtClean="0">
                <a:latin typeface="Times New Roman" panose="02020603050405020304" pitchFamily="18" charset="0"/>
                <a:cs typeface="Times New Roman" panose="02020603050405020304" pitchFamily="18" charset="0"/>
              </a:rPr>
              <a:t>Накопичення обсягу необхідної інформації для початку </a:t>
            </a:r>
            <a:r>
              <a:rPr lang="uk-UA" sz="2400" b="1" noProof="1" smtClean="0">
                <a:latin typeface="Times New Roman" panose="02020603050405020304" pitchFamily="18" charset="0"/>
                <a:cs typeface="Times New Roman" panose="02020603050405020304" pitchFamily="18" charset="0"/>
              </a:rPr>
              <a:t>проєктування</a:t>
            </a:r>
            <a:r>
              <a:rPr lang="uk-UA" sz="2400" b="1" dirty="0" smtClean="0">
                <a:latin typeface="Times New Roman" panose="02020603050405020304" pitchFamily="18" charset="0"/>
                <a:cs typeface="Times New Roman" panose="02020603050405020304" pitchFamily="18" charset="0"/>
              </a:rPr>
              <a:t> Програми відновлення територій громади</a:t>
            </a:r>
            <a:endParaRPr lang="uk-U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234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11" name="Rectangle 10">
            <a:extLst>
              <a:ext uri="{FF2B5EF4-FFF2-40B4-BE49-F238E27FC236}">
                <a16:creationId xmlns="" xmlns:a16="http://schemas.microsoft.com/office/drawing/2014/main" id="{E5CA8CFD-5C42-2406-1040-DA4989A4EDB1}"/>
              </a:ext>
            </a:extLst>
          </p:cNvPr>
          <p:cNvSpPr/>
          <p:nvPr/>
        </p:nvSpPr>
        <p:spPr>
          <a:xfrm>
            <a:off x="5996058" y="-32456"/>
            <a:ext cx="6183775" cy="6858000"/>
          </a:xfrm>
          <a:prstGeom prst="rect">
            <a:avLst/>
          </a:prstGeom>
          <a:solidFill>
            <a:srgbClr val="0E2A4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p>
        </p:txBody>
      </p:sp>
      <p:sp>
        <p:nvSpPr>
          <p:cNvPr id="43" name="Google Shape;506;p36">
            <a:extLst>
              <a:ext uri="{FF2B5EF4-FFF2-40B4-BE49-F238E27FC236}">
                <a16:creationId xmlns="" xmlns:a16="http://schemas.microsoft.com/office/drawing/2014/main" id="{595F4B3F-73EB-2AC8-18CD-4C98A949CFE4}"/>
              </a:ext>
            </a:extLst>
          </p:cNvPr>
          <p:cNvSpPr txBox="1">
            <a:spLocks/>
          </p:cNvSpPr>
          <p:nvPr/>
        </p:nvSpPr>
        <p:spPr>
          <a:xfrm>
            <a:off x="1751188" y="195385"/>
            <a:ext cx="1924745" cy="1227015"/>
          </a:xfrm>
          <a:prstGeom prst="rect">
            <a:avLst/>
          </a:prstGeom>
          <a:noFill/>
          <a:ln>
            <a:noFill/>
          </a:ln>
        </p:spPr>
        <p:txBody>
          <a:bodyPr spcFirstLastPara="1" wrap="square" lIns="121897" tIns="121897" rIns="121897" bIns="121897"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9pPr>
          </a:lstStyle>
          <a:p>
            <a:r>
              <a:rPr lang="uk-UA" dirty="0" smtClean="0">
                <a:solidFill>
                  <a:schemeClr val="accent1">
                    <a:lumMod val="75000"/>
                  </a:schemeClr>
                </a:solidFill>
              </a:rPr>
              <a:t>          </a:t>
            </a:r>
            <a:r>
              <a:rPr lang="en" dirty="0" smtClean="0">
                <a:solidFill>
                  <a:schemeClr val="accent1">
                    <a:lumMod val="75000"/>
                  </a:schemeClr>
                </a:solidFill>
                <a:latin typeface="Times New Roman" panose="02020603050405020304" pitchFamily="18" charset="0"/>
                <a:cs typeface="Times New Roman" panose="02020603050405020304" pitchFamily="18" charset="0"/>
              </a:rPr>
              <a:t>02</a:t>
            </a:r>
            <a:endParaRPr lang="en"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4" name="Google Shape;507;p36">
            <a:extLst>
              <a:ext uri="{FF2B5EF4-FFF2-40B4-BE49-F238E27FC236}">
                <a16:creationId xmlns="" xmlns:a16="http://schemas.microsoft.com/office/drawing/2014/main" id="{C5A38CA5-F118-D487-0227-CA253A949610}"/>
              </a:ext>
            </a:extLst>
          </p:cNvPr>
          <p:cNvSpPr txBox="1">
            <a:spLocks noGrp="1"/>
          </p:cNvSpPr>
          <p:nvPr>
            <p:ph type="title"/>
          </p:nvPr>
        </p:nvSpPr>
        <p:spPr>
          <a:xfrm>
            <a:off x="184297" y="1656863"/>
            <a:ext cx="5702688" cy="4056366"/>
          </a:xfrm>
          <a:prstGeom prst="rect">
            <a:avLst/>
          </a:prstGeom>
        </p:spPr>
        <p:txBody>
          <a:bodyPr spcFirstLastPara="1" wrap="square" lIns="121897" tIns="121897" rIns="121897" bIns="121897" anchor="b" anchorCtr="0">
            <a:noAutofit/>
          </a:bodyPr>
          <a:lstStyle/>
          <a:p>
            <a:pPr lvl="0"/>
            <a:r>
              <a:rPr lang="ru-RU" sz="4800" dirty="0">
                <a:latin typeface="Times New Roman" panose="02020603050405020304" pitchFamily="18" charset="0"/>
                <a:cs typeface="Times New Roman" panose="02020603050405020304" pitchFamily="18" charset="0"/>
              </a:rPr>
              <a:t>Пропозиції мешканців, державних органів </a:t>
            </a:r>
            <a:br>
              <a:rPr lang="ru-RU" sz="4800" dirty="0">
                <a:latin typeface="Times New Roman" panose="02020603050405020304" pitchFamily="18" charset="0"/>
                <a:cs typeface="Times New Roman" panose="02020603050405020304" pitchFamily="18" charset="0"/>
              </a:rPr>
            </a:br>
            <a:r>
              <a:rPr lang="ru-RU" sz="4800" dirty="0">
                <a:latin typeface="Times New Roman" panose="02020603050405020304" pitchFamily="18" charset="0"/>
                <a:cs typeface="Times New Roman" panose="02020603050405020304" pitchFamily="18" charset="0"/>
              </a:rPr>
              <a:t>та </a:t>
            </a:r>
            <a:r>
              <a:rPr lang="uk-UA" sz="4800" noProof="1" smtClean="0">
                <a:latin typeface="Times New Roman" panose="02020603050405020304" pitchFamily="18" charset="0"/>
                <a:cs typeface="Times New Roman" panose="02020603050405020304" pitchFamily="18" charset="0"/>
              </a:rPr>
              <a:t>експертів щодо заходів відновлення</a:t>
            </a:r>
            <a:endParaRPr lang="uk-UA" sz="4800" noProof="1">
              <a:latin typeface="Times New Roman" panose="02020603050405020304" pitchFamily="18" charset="0"/>
              <a:cs typeface="Times New Roman" panose="02020603050405020304" pitchFamily="18" charset="0"/>
            </a:endParaRPr>
          </a:p>
        </p:txBody>
      </p:sp>
      <p:grpSp>
        <p:nvGrpSpPr>
          <p:cNvPr id="46" name="Google Shape;543;p36">
            <a:extLst>
              <a:ext uri="{FF2B5EF4-FFF2-40B4-BE49-F238E27FC236}">
                <a16:creationId xmlns="" xmlns:a16="http://schemas.microsoft.com/office/drawing/2014/main" id="{412777DD-250D-DF18-5C42-3CF7F6C1DE92}"/>
              </a:ext>
            </a:extLst>
          </p:cNvPr>
          <p:cNvGrpSpPr/>
          <p:nvPr/>
        </p:nvGrpSpPr>
        <p:grpSpPr>
          <a:xfrm flipH="1">
            <a:off x="1390549" y="1234832"/>
            <a:ext cx="594963" cy="250091"/>
            <a:chOff x="6146875" y="1767300"/>
            <a:chExt cx="331025" cy="57475"/>
          </a:xfrm>
        </p:grpSpPr>
        <p:sp>
          <p:nvSpPr>
            <p:cNvPr id="47" name="Google Shape;544;p36">
              <a:extLst>
                <a:ext uri="{FF2B5EF4-FFF2-40B4-BE49-F238E27FC236}">
                  <a16:creationId xmlns="" xmlns:a16="http://schemas.microsoft.com/office/drawing/2014/main" id="{9E012767-D7A3-AB3E-8896-229BEAD1F375}"/>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48" name="Google Shape;545;p36">
              <a:extLst>
                <a:ext uri="{FF2B5EF4-FFF2-40B4-BE49-F238E27FC236}">
                  <a16:creationId xmlns="" xmlns:a16="http://schemas.microsoft.com/office/drawing/2014/main" id="{AC02CC1D-AA5A-243B-39BE-92C8F8562354}"/>
                </a:ext>
              </a:extLst>
            </p:cNvPr>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49" name="Google Shape;546;p36">
              <a:extLst>
                <a:ext uri="{FF2B5EF4-FFF2-40B4-BE49-F238E27FC236}">
                  <a16:creationId xmlns="" xmlns:a16="http://schemas.microsoft.com/office/drawing/2014/main" id="{B4D995CD-590D-BFFC-E9BA-48DEF09B6D75}"/>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grpSp>
      <p:grpSp>
        <p:nvGrpSpPr>
          <p:cNvPr id="50" name="Google Shape;10541;p108">
            <a:extLst>
              <a:ext uri="{FF2B5EF4-FFF2-40B4-BE49-F238E27FC236}">
                <a16:creationId xmlns="" xmlns:a16="http://schemas.microsoft.com/office/drawing/2014/main" id="{D4D7FF04-27B5-B685-30AA-16AD8EDC48C2}"/>
              </a:ext>
            </a:extLst>
          </p:cNvPr>
          <p:cNvGrpSpPr/>
          <p:nvPr/>
        </p:nvGrpSpPr>
        <p:grpSpPr>
          <a:xfrm>
            <a:off x="7000524" y="1742491"/>
            <a:ext cx="4259621" cy="3738607"/>
            <a:chOff x="649648" y="271400"/>
            <a:chExt cx="6215377" cy="5455143"/>
          </a:xfrm>
        </p:grpSpPr>
        <p:sp>
          <p:nvSpPr>
            <p:cNvPr id="51" name="Google Shape;10542;p108">
              <a:extLst>
                <a:ext uri="{FF2B5EF4-FFF2-40B4-BE49-F238E27FC236}">
                  <a16:creationId xmlns="" xmlns:a16="http://schemas.microsoft.com/office/drawing/2014/main" id="{30E6A23F-9018-DD41-96C8-4ABD48B122CA}"/>
                </a:ext>
              </a:extLst>
            </p:cNvPr>
            <p:cNvSpPr/>
            <p:nvPr/>
          </p:nvSpPr>
          <p:spPr>
            <a:xfrm>
              <a:off x="2641907" y="3717593"/>
              <a:ext cx="3573900" cy="2008950"/>
            </a:xfrm>
            <a:custGeom>
              <a:avLst/>
              <a:gdLst/>
              <a:ahLst/>
              <a:cxnLst/>
              <a:rect l="l" t="t" r="r" b="b"/>
              <a:pathLst>
                <a:path w="142956" h="80358" fill="none" extrusionOk="0">
                  <a:moveTo>
                    <a:pt x="0" y="50612"/>
                  </a:moveTo>
                  <a:cubicBezTo>
                    <a:pt x="53053" y="80357"/>
                    <a:pt x="120314" y="56605"/>
                    <a:pt x="142956" y="0"/>
                  </a:cubicBezTo>
                </a:path>
              </a:pathLst>
            </a:custGeom>
            <a:noFill/>
            <a:ln w="9525" cap="flat" cmpd="sng">
              <a:solidFill>
                <a:srgbClr val="325D79"/>
              </a:solidFill>
              <a:prstDash val="solid"/>
              <a:miter lim="221980"/>
              <a:headEnd type="none" w="sm" len="sm"/>
              <a:tailEnd type="none" w="sm" len="sm"/>
            </a:ln>
          </p:spPr>
          <p:txBody>
            <a:bodyPr spcFirstLastPara="1" wrap="square" lIns="91425" tIns="91425" rIns="91425" bIns="91425" anchor="ctr" anchorCtr="0">
              <a:noAutofit/>
            </a:bodyPr>
            <a:lstStyle/>
            <a:p>
              <a:endParaRPr dirty="0"/>
            </a:p>
          </p:txBody>
        </p:sp>
        <p:sp>
          <p:nvSpPr>
            <p:cNvPr id="52" name="Google Shape;10543;p108">
              <a:extLst>
                <a:ext uri="{FF2B5EF4-FFF2-40B4-BE49-F238E27FC236}">
                  <a16:creationId xmlns="" xmlns:a16="http://schemas.microsoft.com/office/drawing/2014/main" id="{4861A74B-A8B6-6196-38FF-9C0D8D6C56B0}"/>
                </a:ext>
              </a:extLst>
            </p:cNvPr>
            <p:cNvSpPr/>
            <p:nvPr/>
          </p:nvSpPr>
          <p:spPr>
            <a:xfrm>
              <a:off x="1359875" y="2446825"/>
              <a:ext cx="338550" cy="1598275"/>
            </a:xfrm>
            <a:custGeom>
              <a:avLst/>
              <a:gdLst/>
              <a:ahLst/>
              <a:cxnLst/>
              <a:rect l="l" t="t" r="r" b="b"/>
              <a:pathLst>
                <a:path w="13542" h="63931" fill="none" extrusionOk="0">
                  <a:moveTo>
                    <a:pt x="888" y="0"/>
                  </a:moveTo>
                  <a:cubicBezTo>
                    <a:pt x="223" y="4440"/>
                    <a:pt x="1" y="9102"/>
                    <a:pt x="1" y="13763"/>
                  </a:cubicBezTo>
                  <a:cubicBezTo>
                    <a:pt x="1" y="31300"/>
                    <a:pt x="4662" y="48614"/>
                    <a:pt x="13541" y="63931"/>
                  </a:cubicBezTo>
                </a:path>
              </a:pathLst>
            </a:custGeom>
            <a:noFill/>
            <a:ln w="9525" cap="flat" cmpd="sng">
              <a:solidFill>
                <a:srgbClr val="325D79"/>
              </a:solidFill>
              <a:prstDash val="solid"/>
              <a:miter lim="221980"/>
              <a:headEnd type="none" w="sm" len="sm"/>
              <a:tailEnd type="none" w="sm" len="sm"/>
            </a:ln>
          </p:spPr>
          <p:txBody>
            <a:bodyPr spcFirstLastPara="1" wrap="square" lIns="91425" tIns="91425" rIns="91425" bIns="91425" anchor="ctr" anchorCtr="0">
              <a:noAutofit/>
            </a:bodyPr>
            <a:lstStyle/>
            <a:p>
              <a:endParaRPr dirty="0"/>
            </a:p>
          </p:txBody>
        </p:sp>
        <p:sp>
          <p:nvSpPr>
            <p:cNvPr id="53" name="Google Shape;10544;p108">
              <a:extLst>
                <a:ext uri="{FF2B5EF4-FFF2-40B4-BE49-F238E27FC236}">
                  <a16:creationId xmlns="" xmlns:a16="http://schemas.microsoft.com/office/drawing/2014/main" id="{6853E9C7-1C94-DA3A-15C0-254BFE3C2287}"/>
                </a:ext>
              </a:extLst>
            </p:cNvPr>
            <p:cNvSpPr/>
            <p:nvPr/>
          </p:nvSpPr>
          <p:spPr>
            <a:xfrm>
              <a:off x="1709500" y="271400"/>
              <a:ext cx="5149975" cy="2519525"/>
            </a:xfrm>
            <a:custGeom>
              <a:avLst/>
              <a:gdLst/>
              <a:ahLst/>
              <a:cxnLst/>
              <a:rect l="l" t="t" r="r" b="b"/>
              <a:pathLst>
                <a:path w="205999" h="100781" fill="none" extrusionOk="0">
                  <a:moveTo>
                    <a:pt x="187352" y="100780"/>
                  </a:moveTo>
                  <a:cubicBezTo>
                    <a:pt x="187352" y="77694"/>
                    <a:pt x="179361" y="55496"/>
                    <a:pt x="165154" y="37738"/>
                  </a:cubicBezTo>
                  <a:lnTo>
                    <a:pt x="187352" y="37738"/>
                  </a:lnTo>
                  <a:cubicBezTo>
                    <a:pt x="197563" y="37738"/>
                    <a:pt x="205998" y="29302"/>
                    <a:pt x="205998" y="18869"/>
                  </a:cubicBezTo>
                  <a:cubicBezTo>
                    <a:pt x="205998" y="8436"/>
                    <a:pt x="197563" y="1"/>
                    <a:pt x="187352" y="1"/>
                  </a:cubicBezTo>
                  <a:lnTo>
                    <a:pt x="91012" y="1"/>
                  </a:lnTo>
                  <a:lnTo>
                    <a:pt x="89681" y="1"/>
                  </a:lnTo>
                  <a:lnTo>
                    <a:pt x="86573" y="1"/>
                  </a:lnTo>
                  <a:cubicBezTo>
                    <a:pt x="51056" y="1"/>
                    <a:pt x="17981" y="18869"/>
                    <a:pt x="0" y="49725"/>
                  </a:cubicBezTo>
                </a:path>
              </a:pathLst>
            </a:custGeom>
            <a:noFill/>
            <a:ln w="9525" cap="flat" cmpd="sng">
              <a:solidFill>
                <a:srgbClr val="325D79"/>
              </a:solidFill>
              <a:prstDash val="solid"/>
              <a:miter lim="221980"/>
              <a:headEnd type="none" w="sm" len="sm"/>
              <a:tailEnd type="none" w="sm" len="sm"/>
            </a:ln>
          </p:spPr>
          <p:txBody>
            <a:bodyPr spcFirstLastPara="1" wrap="square" lIns="91425" tIns="91425" rIns="91425" bIns="91425" anchor="ctr" anchorCtr="0">
              <a:noAutofit/>
            </a:bodyPr>
            <a:lstStyle/>
            <a:p>
              <a:endParaRPr dirty="0"/>
            </a:p>
          </p:txBody>
        </p:sp>
        <p:sp>
          <p:nvSpPr>
            <p:cNvPr id="54" name="Google Shape;10545;p108">
              <a:extLst>
                <a:ext uri="{FF2B5EF4-FFF2-40B4-BE49-F238E27FC236}">
                  <a16:creationId xmlns="" xmlns:a16="http://schemas.microsoft.com/office/drawing/2014/main" id="{3323A382-166A-C3E7-7394-BBC85ED9ADD4}"/>
                </a:ext>
              </a:extLst>
            </p:cNvPr>
            <p:cNvSpPr/>
            <p:nvPr/>
          </p:nvSpPr>
          <p:spPr>
            <a:xfrm>
              <a:off x="5965975" y="415700"/>
              <a:ext cx="754750" cy="754750"/>
            </a:xfrm>
            <a:custGeom>
              <a:avLst/>
              <a:gdLst/>
              <a:ahLst/>
              <a:cxnLst/>
              <a:rect l="l" t="t" r="r" b="b"/>
              <a:pathLst>
                <a:path w="30190" h="30190" fill="none" extrusionOk="0">
                  <a:moveTo>
                    <a:pt x="17315" y="0"/>
                  </a:moveTo>
                  <a:cubicBezTo>
                    <a:pt x="5772" y="0"/>
                    <a:pt x="0" y="13763"/>
                    <a:pt x="7992" y="21977"/>
                  </a:cubicBezTo>
                  <a:cubicBezTo>
                    <a:pt x="16205" y="30190"/>
                    <a:pt x="30190" y="24418"/>
                    <a:pt x="30190" y="12875"/>
                  </a:cubicBezTo>
                  <a:cubicBezTo>
                    <a:pt x="30190" y="5772"/>
                    <a:pt x="24418"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endParaRPr dirty="0"/>
            </a:p>
          </p:txBody>
        </p:sp>
        <p:sp>
          <p:nvSpPr>
            <p:cNvPr id="55" name="Google Shape;10546;p108">
              <a:extLst>
                <a:ext uri="{FF2B5EF4-FFF2-40B4-BE49-F238E27FC236}">
                  <a16:creationId xmlns="" xmlns:a16="http://schemas.microsoft.com/office/drawing/2014/main" id="{FA09E9D2-8CCB-6FEA-ABAD-CCB0031CEB3F}"/>
                </a:ext>
              </a:extLst>
            </p:cNvPr>
            <p:cNvSpPr/>
            <p:nvPr/>
          </p:nvSpPr>
          <p:spPr>
            <a:xfrm>
              <a:off x="699475" y="2457925"/>
              <a:ext cx="5183275" cy="2647150"/>
            </a:xfrm>
            <a:custGeom>
              <a:avLst/>
              <a:gdLst/>
              <a:ahLst/>
              <a:cxnLst/>
              <a:rect l="l" t="t" r="r" b="b"/>
              <a:pathLst>
                <a:path w="207331" h="105886" fill="none" extrusionOk="0">
                  <a:moveTo>
                    <a:pt x="39513" y="0"/>
                  </a:moveTo>
                  <a:cubicBezTo>
                    <a:pt x="38847" y="4440"/>
                    <a:pt x="38404" y="8880"/>
                    <a:pt x="38626" y="13319"/>
                  </a:cubicBezTo>
                  <a:cubicBezTo>
                    <a:pt x="38404" y="31300"/>
                    <a:pt x="43953" y="48836"/>
                    <a:pt x="54164" y="63487"/>
                  </a:cubicBezTo>
                  <a:lnTo>
                    <a:pt x="18869" y="63487"/>
                  </a:lnTo>
                  <a:cubicBezTo>
                    <a:pt x="8436" y="63487"/>
                    <a:pt x="1" y="71922"/>
                    <a:pt x="1" y="82355"/>
                  </a:cubicBezTo>
                  <a:cubicBezTo>
                    <a:pt x="1" y="92566"/>
                    <a:pt x="8436" y="101002"/>
                    <a:pt x="18869" y="101002"/>
                  </a:cubicBezTo>
                  <a:lnTo>
                    <a:pt x="116097" y="101002"/>
                  </a:lnTo>
                  <a:cubicBezTo>
                    <a:pt x="154277" y="105885"/>
                    <a:pt x="191126" y="85463"/>
                    <a:pt x="207331" y="50390"/>
                  </a:cubicBezTo>
                </a:path>
              </a:pathLst>
            </a:custGeom>
            <a:noFill/>
            <a:ln w="9525" cap="flat" cmpd="sng">
              <a:solidFill>
                <a:srgbClr val="667E92"/>
              </a:solidFill>
              <a:prstDash val="solid"/>
              <a:miter lim="221980"/>
              <a:headEnd type="none" w="sm" len="sm"/>
              <a:tailEnd type="none" w="sm" len="sm"/>
            </a:ln>
          </p:spPr>
          <p:txBody>
            <a:bodyPr spcFirstLastPara="1" wrap="square" lIns="91425" tIns="91425" rIns="91425" bIns="91425" anchor="ctr" anchorCtr="0">
              <a:noAutofit/>
            </a:bodyPr>
            <a:lstStyle/>
            <a:p>
              <a:endParaRPr dirty="0"/>
            </a:p>
          </p:txBody>
        </p:sp>
        <p:sp>
          <p:nvSpPr>
            <p:cNvPr id="56" name="Google Shape;10547;p108">
              <a:extLst>
                <a:ext uri="{FF2B5EF4-FFF2-40B4-BE49-F238E27FC236}">
                  <a16:creationId xmlns="" xmlns:a16="http://schemas.microsoft.com/office/drawing/2014/main" id="{4A252F00-D3A3-9AD2-B643-A0A7C7E3A37A}"/>
                </a:ext>
              </a:extLst>
            </p:cNvPr>
            <p:cNvSpPr/>
            <p:nvPr/>
          </p:nvSpPr>
          <p:spPr>
            <a:xfrm>
              <a:off x="2075775" y="387950"/>
              <a:ext cx="4012325" cy="2402975"/>
            </a:xfrm>
            <a:custGeom>
              <a:avLst/>
              <a:gdLst/>
              <a:ahLst/>
              <a:cxnLst/>
              <a:rect l="l" t="t" r="r" b="b"/>
              <a:pathLst>
                <a:path w="160493" h="96119" fill="none" extrusionOk="0">
                  <a:moveTo>
                    <a:pt x="160492" y="96118"/>
                  </a:moveTo>
                  <a:cubicBezTo>
                    <a:pt x="160492" y="57494"/>
                    <a:pt x="135630" y="23530"/>
                    <a:pt x="99003" y="11765"/>
                  </a:cubicBezTo>
                  <a:cubicBezTo>
                    <a:pt x="62377" y="0"/>
                    <a:pt x="22420" y="13097"/>
                    <a:pt x="0" y="44397"/>
                  </a:cubicBezTo>
                </a:path>
              </a:pathLst>
            </a:custGeom>
            <a:noFill/>
            <a:ln w="9525" cap="flat" cmpd="sng">
              <a:solidFill>
                <a:srgbClr val="667E92"/>
              </a:solidFill>
              <a:prstDash val="solid"/>
              <a:miter lim="221980"/>
              <a:headEnd type="none" w="sm" len="sm"/>
              <a:tailEnd type="none" w="sm" len="sm"/>
            </a:ln>
          </p:spPr>
          <p:txBody>
            <a:bodyPr spcFirstLastPara="1" wrap="square" lIns="91425" tIns="91425" rIns="91425" bIns="91425" anchor="ctr" anchorCtr="0">
              <a:noAutofit/>
            </a:bodyPr>
            <a:lstStyle/>
            <a:p>
              <a:endParaRPr dirty="0"/>
            </a:p>
          </p:txBody>
        </p:sp>
        <p:sp>
          <p:nvSpPr>
            <p:cNvPr id="57" name="Google Shape;10548;p108">
              <a:extLst>
                <a:ext uri="{FF2B5EF4-FFF2-40B4-BE49-F238E27FC236}">
                  <a16:creationId xmlns="" xmlns:a16="http://schemas.microsoft.com/office/drawing/2014/main" id="{1C4ADE19-8516-8BB2-70CA-264437C091A2}"/>
                </a:ext>
              </a:extLst>
            </p:cNvPr>
            <p:cNvSpPr/>
            <p:nvPr/>
          </p:nvSpPr>
          <p:spPr>
            <a:xfrm>
              <a:off x="649648" y="670971"/>
              <a:ext cx="5183118" cy="4298214"/>
            </a:xfrm>
            <a:custGeom>
              <a:avLst/>
              <a:gdLst/>
              <a:ahLst/>
              <a:cxnLst/>
              <a:rect l="l" t="t" r="r" b="b"/>
              <a:pathLst>
                <a:path w="205333" h="170260" fill="none" extrusionOk="0">
                  <a:moveTo>
                    <a:pt x="205333" y="84575"/>
                  </a:moveTo>
                  <a:cubicBezTo>
                    <a:pt x="205333" y="51944"/>
                    <a:pt x="185133" y="22865"/>
                    <a:pt x="154721" y="11322"/>
                  </a:cubicBezTo>
                  <a:cubicBezTo>
                    <a:pt x="124088" y="1"/>
                    <a:pt x="89681" y="8880"/>
                    <a:pt x="68371" y="33520"/>
                  </a:cubicBezTo>
                  <a:lnTo>
                    <a:pt x="18869" y="33520"/>
                  </a:lnTo>
                  <a:cubicBezTo>
                    <a:pt x="8436" y="33520"/>
                    <a:pt x="1" y="41955"/>
                    <a:pt x="1" y="52388"/>
                  </a:cubicBezTo>
                  <a:cubicBezTo>
                    <a:pt x="1" y="62599"/>
                    <a:pt x="8436" y="71034"/>
                    <a:pt x="18869" y="71034"/>
                  </a:cubicBezTo>
                  <a:lnTo>
                    <a:pt x="50612" y="71034"/>
                  </a:lnTo>
                  <a:cubicBezTo>
                    <a:pt x="44175" y="108549"/>
                    <a:pt x="65929" y="145176"/>
                    <a:pt x="101668" y="157607"/>
                  </a:cubicBezTo>
                  <a:cubicBezTo>
                    <a:pt x="137629" y="170260"/>
                    <a:pt x="177363" y="155165"/>
                    <a:pt x="195788" y="121868"/>
                  </a:cubicBezTo>
                </a:path>
              </a:pathLst>
            </a:custGeom>
            <a:noFill/>
            <a:ln w="9525" cap="flat" cmpd="sng">
              <a:solidFill>
                <a:srgbClr val="445D73"/>
              </a:solidFill>
              <a:prstDash val="solid"/>
              <a:miter lim="221980"/>
              <a:headEnd type="none" w="sm" len="sm"/>
              <a:tailEnd type="none" w="sm" len="sm"/>
            </a:ln>
          </p:spPr>
          <p:txBody>
            <a:bodyPr spcFirstLastPara="1" wrap="square" lIns="91425" tIns="91425" rIns="91425" bIns="91425" anchor="ctr" anchorCtr="0">
              <a:noAutofit/>
            </a:bodyPr>
            <a:lstStyle/>
            <a:p>
              <a:endParaRPr dirty="0"/>
            </a:p>
          </p:txBody>
        </p:sp>
        <p:sp>
          <p:nvSpPr>
            <p:cNvPr id="58" name="Google Shape;10549;p108">
              <a:extLst>
                <a:ext uri="{FF2B5EF4-FFF2-40B4-BE49-F238E27FC236}">
                  <a16:creationId xmlns="" xmlns:a16="http://schemas.microsoft.com/office/drawing/2014/main" id="{E9937921-1A2B-50D4-B166-8351076C858B}"/>
                </a:ext>
              </a:extLst>
            </p:cNvPr>
            <p:cNvSpPr/>
            <p:nvPr/>
          </p:nvSpPr>
          <p:spPr>
            <a:xfrm>
              <a:off x="1731700" y="1059450"/>
              <a:ext cx="5133325" cy="3762600"/>
            </a:xfrm>
            <a:custGeom>
              <a:avLst/>
              <a:gdLst/>
              <a:ahLst/>
              <a:cxnLst/>
              <a:rect l="l" t="t" r="r" b="b"/>
              <a:pathLst>
                <a:path w="205333" h="150504" fill="none" extrusionOk="0">
                  <a:moveTo>
                    <a:pt x="85685" y="0"/>
                  </a:moveTo>
                  <a:cubicBezTo>
                    <a:pt x="33297" y="222"/>
                    <a:pt x="0" y="56383"/>
                    <a:pt x="25306" y="102333"/>
                  </a:cubicBezTo>
                  <a:cubicBezTo>
                    <a:pt x="50390" y="148283"/>
                    <a:pt x="115652" y="150503"/>
                    <a:pt x="144066" y="106551"/>
                  </a:cubicBezTo>
                  <a:lnTo>
                    <a:pt x="186464" y="106551"/>
                  </a:lnTo>
                  <a:cubicBezTo>
                    <a:pt x="196897" y="106551"/>
                    <a:pt x="205332" y="98116"/>
                    <a:pt x="205332" y="87683"/>
                  </a:cubicBezTo>
                  <a:cubicBezTo>
                    <a:pt x="205332" y="77250"/>
                    <a:pt x="196897" y="68814"/>
                    <a:pt x="186464" y="68814"/>
                  </a:cubicBezTo>
                  <a:lnTo>
                    <a:pt x="154943" y="68814"/>
                  </a:lnTo>
                  <a:cubicBezTo>
                    <a:pt x="154721" y="30856"/>
                    <a:pt x="123865" y="0"/>
                    <a:pt x="85685" y="0"/>
                  </a:cubicBezTo>
                  <a:close/>
                </a:path>
              </a:pathLst>
            </a:custGeom>
            <a:noFill/>
            <a:ln w="9525" cap="flat" cmpd="sng">
              <a:solidFill>
                <a:srgbClr val="869FB1"/>
              </a:solidFill>
              <a:prstDash val="solid"/>
              <a:miter lim="221980"/>
              <a:headEnd type="none" w="sm" len="sm"/>
              <a:tailEnd type="none" w="sm" len="sm"/>
            </a:ln>
          </p:spPr>
          <p:txBody>
            <a:bodyPr spcFirstLastPara="1" wrap="square" lIns="91425" tIns="91425" rIns="91425" bIns="91425" anchor="ctr" anchorCtr="0">
              <a:noAutofit/>
            </a:bodyPr>
            <a:lstStyle/>
            <a:p>
              <a:endParaRPr dirty="0"/>
            </a:p>
          </p:txBody>
        </p:sp>
        <p:sp>
          <p:nvSpPr>
            <p:cNvPr id="59" name="Google Shape;10550;p108">
              <a:extLst>
                <a:ext uri="{FF2B5EF4-FFF2-40B4-BE49-F238E27FC236}">
                  <a16:creationId xmlns="" xmlns:a16="http://schemas.microsoft.com/office/drawing/2014/main" id="{96C91C12-C3F6-03CE-BD2E-FE9B57D13F8B}"/>
                </a:ext>
              </a:extLst>
            </p:cNvPr>
            <p:cNvSpPr/>
            <p:nvPr/>
          </p:nvSpPr>
          <p:spPr>
            <a:xfrm>
              <a:off x="5965975" y="2912975"/>
              <a:ext cx="754750" cy="754775"/>
            </a:xfrm>
            <a:custGeom>
              <a:avLst/>
              <a:gdLst/>
              <a:ahLst/>
              <a:cxnLst/>
              <a:rect l="l" t="t" r="r" b="b"/>
              <a:pathLst>
                <a:path w="30190" h="30191" fill="none" extrusionOk="0">
                  <a:moveTo>
                    <a:pt x="17315" y="1"/>
                  </a:moveTo>
                  <a:cubicBezTo>
                    <a:pt x="5772" y="1"/>
                    <a:pt x="0" y="13764"/>
                    <a:pt x="7992" y="21977"/>
                  </a:cubicBezTo>
                  <a:cubicBezTo>
                    <a:pt x="16205" y="30190"/>
                    <a:pt x="30190" y="24419"/>
                    <a:pt x="30190" y="12876"/>
                  </a:cubicBezTo>
                  <a:cubicBezTo>
                    <a:pt x="30190" y="5772"/>
                    <a:pt x="24418" y="1"/>
                    <a:pt x="17315" y="1"/>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endParaRPr dirty="0"/>
            </a:p>
          </p:txBody>
        </p:sp>
        <p:sp>
          <p:nvSpPr>
            <p:cNvPr id="60" name="Google Shape;10551;p108">
              <a:extLst>
                <a:ext uri="{FF2B5EF4-FFF2-40B4-BE49-F238E27FC236}">
                  <a16:creationId xmlns="" xmlns:a16="http://schemas.microsoft.com/office/drawing/2014/main" id="{A2B9C1E4-A404-A99D-1472-CA0FEBB773B7}"/>
                </a:ext>
              </a:extLst>
            </p:cNvPr>
            <p:cNvSpPr/>
            <p:nvPr/>
          </p:nvSpPr>
          <p:spPr>
            <a:xfrm>
              <a:off x="2453125" y="1464550"/>
              <a:ext cx="2874675" cy="2785900"/>
            </a:xfrm>
            <a:custGeom>
              <a:avLst/>
              <a:gdLst/>
              <a:ahLst/>
              <a:cxnLst/>
              <a:rect l="l" t="t" r="r" b="b"/>
              <a:pathLst>
                <a:path w="114987" h="111436" fill="none" extrusionOk="0">
                  <a:moveTo>
                    <a:pt x="56828" y="1"/>
                  </a:moveTo>
                  <a:cubicBezTo>
                    <a:pt x="31744" y="1"/>
                    <a:pt x="9990" y="17759"/>
                    <a:pt x="4884" y="42621"/>
                  </a:cubicBezTo>
                  <a:cubicBezTo>
                    <a:pt x="1" y="67483"/>
                    <a:pt x="13320" y="92123"/>
                    <a:pt x="36628" y="101890"/>
                  </a:cubicBezTo>
                  <a:cubicBezTo>
                    <a:pt x="59936" y="111435"/>
                    <a:pt x="87017" y="103444"/>
                    <a:pt x="101002" y="82356"/>
                  </a:cubicBezTo>
                  <a:cubicBezTo>
                    <a:pt x="114987" y="61268"/>
                    <a:pt x="112323" y="33298"/>
                    <a:pt x="94343" y="15539"/>
                  </a:cubicBezTo>
                  <a:cubicBezTo>
                    <a:pt x="84353" y="5550"/>
                    <a:pt x="71035" y="1"/>
                    <a:pt x="56828" y="1"/>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endParaRPr dirty="0"/>
            </a:p>
          </p:txBody>
        </p:sp>
        <p:sp>
          <p:nvSpPr>
            <p:cNvPr id="61" name="Google Shape;10552;p108">
              <a:extLst>
                <a:ext uri="{FF2B5EF4-FFF2-40B4-BE49-F238E27FC236}">
                  <a16:creationId xmlns="" xmlns:a16="http://schemas.microsoft.com/office/drawing/2014/main" id="{B31A2CD1-C733-57DB-8AF3-4FC3AE6325D1}"/>
                </a:ext>
              </a:extLst>
            </p:cNvPr>
            <p:cNvSpPr/>
            <p:nvPr/>
          </p:nvSpPr>
          <p:spPr>
            <a:xfrm>
              <a:off x="732775" y="4183825"/>
              <a:ext cx="754775" cy="760300"/>
            </a:xfrm>
            <a:custGeom>
              <a:avLst/>
              <a:gdLst/>
              <a:ahLst/>
              <a:cxnLst/>
              <a:rect l="l" t="t" r="r" b="b"/>
              <a:pathLst>
                <a:path w="30191" h="30412" fill="none" extrusionOk="0">
                  <a:moveTo>
                    <a:pt x="17315" y="0"/>
                  </a:moveTo>
                  <a:cubicBezTo>
                    <a:pt x="5772" y="0"/>
                    <a:pt x="1" y="13985"/>
                    <a:pt x="7992" y="22199"/>
                  </a:cubicBezTo>
                  <a:cubicBezTo>
                    <a:pt x="16205" y="30412"/>
                    <a:pt x="30190" y="24640"/>
                    <a:pt x="30190" y="13097"/>
                  </a:cubicBezTo>
                  <a:cubicBezTo>
                    <a:pt x="30190" y="5772"/>
                    <a:pt x="24419"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endParaRPr dirty="0"/>
            </a:p>
          </p:txBody>
        </p:sp>
        <p:sp>
          <p:nvSpPr>
            <p:cNvPr id="62" name="Google Shape;10553;p108">
              <a:extLst>
                <a:ext uri="{FF2B5EF4-FFF2-40B4-BE49-F238E27FC236}">
                  <a16:creationId xmlns="" xmlns:a16="http://schemas.microsoft.com/office/drawing/2014/main" id="{3AAA3D5C-D7E7-ACC9-DB20-C9F077877F0E}"/>
                </a:ext>
              </a:extLst>
            </p:cNvPr>
            <p:cNvSpPr/>
            <p:nvPr/>
          </p:nvSpPr>
          <p:spPr>
            <a:xfrm>
              <a:off x="732775" y="1669900"/>
              <a:ext cx="754775" cy="754750"/>
            </a:xfrm>
            <a:custGeom>
              <a:avLst/>
              <a:gdLst/>
              <a:ahLst/>
              <a:cxnLst/>
              <a:rect l="l" t="t" r="r" b="b"/>
              <a:pathLst>
                <a:path w="30191" h="30190" fill="none" extrusionOk="0">
                  <a:moveTo>
                    <a:pt x="17315" y="0"/>
                  </a:moveTo>
                  <a:cubicBezTo>
                    <a:pt x="5772" y="0"/>
                    <a:pt x="1" y="13985"/>
                    <a:pt x="8214" y="22198"/>
                  </a:cubicBezTo>
                  <a:cubicBezTo>
                    <a:pt x="16205" y="30189"/>
                    <a:pt x="30190" y="24418"/>
                    <a:pt x="30190" y="12875"/>
                  </a:cubicBezTo>
                  <a:cubicBezTo>
                    <a:pt x="30190" y="5772"/>
                    <a:pt x="24419"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endParaRPr dirty="0"/>
            </a:p>
          </p:txBody>
        </p:sp>
      </p:grpSp>
    </p:spTree>
    <p:extLst>
      <p:ext uri="{BB962C8B-B14F-4D97-AF65-F5344CB8AC3E}">
        <p14:creationId xmlns:p14="http://schemas.microsoft.com/office/powerpoint/2010/main" val="4110896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2"/>
          <p:cNvSpPr txBox="1">
            <a:spLocks noGrp="1"/>
          </p:cNvSpPr>
          <p:nvPr>
            <p:ph type="title"/>
          </p:nvPr>
        </p:nvSpPr>
        <p:spPr>
          <a:xfrm>
            <a:off x="318407" y="351693"/>
            <a:ext cx="9707334" cy="1141045"/>
          </a:xfrm>
          <a:prstGeom prst="rect">
            <a:avLst/>
          </a:prstGeom>
        </p:spPr>
        <p:txBody>
          <a:bodyPr spcFirstLastPara="1" wrap="square" lIns="121897" tIns="121897" rIns="121897" bIns="121897" anchor="t" anchorCtr="0">
            <a:noAutofit/>
          </a:bodyPr>
          <a:lstStyle/>
          <a:p>
            <a:pPr lvl="0" algn="ctr"/>
            <a:r>
              <a:rPr lang="en" dirty="0" smtClean="0">
                <a:solidFill>
                  <a:schemeClr val="accent2">
                    <a:lumMod val="50000"/>
                  </a:schemeClr>
                </a:solidFill>
                <a:latin typeface="Times New Roman" panose="02020603050405020304" pitchFamily="18" charset="0"/>
                <a:cs typeface="Times New Roman" panose="02020603050405020304" pitchFamily="18" charset="0"/>
              </a:rPr>
              <a:t>0</a:t>
            </a:r>
            <a:r>
              <a:rPr lang="uk-UA" dirty="0" smtClean="0">
                <a:solidFill>
                  <a:schemeClr val="accent2">
                    <a:lumMod val="50000"/>
                  </a:schemeClr>
                </a:solidFill>
                <a:latin typeface="Times New Roman" panose="02020603050405020304" pitchFamily="18" charset="0"/>
                <a:cs typeface="Times New Roman" panose="02020603050405020304" pitchFamily="18" charset="0"/>
              </a:rPr>
              <a:t>2</a:t>
            </a:r>
            <a:r>
              <a:rPr lang="en"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dirty="0">
                <a:solidFill>
                  <a:schemeClr val="accent2">
                    <a:lumMod val="50000"/>
                  </a:schemeClr>
                </a:solidFill>
                <a:latin typeface="Times New Roman" panose="02020603050405020304" pitchFamily="18" charset="0"/>
                <a:cs typeface="Times New Roman" panose="02020603050405020304" pitchFamily="18" charset="0"/>
              </a:rPr>
              <a:t>Пропозиції мешканців, державних органів </a:t>
            </a:r>
            <a:br>
              <a:rPr lang="ru-RU" dirty="0">
                <a:solidFill>
                  <a:schemeClr val="accent2">
                    <a:lumMod val="50000"/>
                  </a:schemeClr>
                </a:solidFill>
                <a:latin typeface="Times New Roman" panose="02020603050405020304" pitchFamily="18" charset="0"/>
                <a:cs typeface="Times New Roman" panose="02020603050405020304" pitchFamily="18" charset="0"/>
              </a:rPr>
            </a:br>
            <a:r>
              <a:rPr lang="ru-RU" dirty="0">
                <a:solidFill>
                  <a:schemeClr val="accent2">
                    <a:lumMod val="50000"/>
                  </a:schemeClr>
                </a:solidFill>
                <a:latin typeface="Times New Roman" panose="02020603050405020304" pitchFamily="18" charset="0"/>
                <a:cs typeface="Times New Roman" panose="02020603050405020304" pitchFamily="18" charset="0"/>
              </a:rPr>
              <a:t>та експертів</a:t>
            </a:r>
            <a:endParaRPr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Google Shape;669;p42">
            <a:extLst>
              <a:ext uri="{FF2B5EF4-FFF2-40B4-BE49-F238E27FC236}">
                <a16:creationId xmlns="" xmlns:a16="http://schemas.microsoft.com/office/drawing/2014/main" id="{DB1F7419-794B-9081-B158-42AD5CF07D70}"/>
              </a:ext>
            </a:extLst>
          </p:cNvPr>
          <p:cNvSpPr txBox="1">
            <a:spLocks/>
          </p:cNvSpPr>
          <p:nvPr/>
        </p:nvSpPr>
        <p:spPr>
          <a:xfrm>
            <a:off x="7986061" y="2477721"/>
            <a:ext cx="2526291" cy="291535"/>
          </a:xfrm>
          <a:prstGeom prst="rect">
            <a:avLst/>
          </a:prstGeom>
          <a:noFill/>
          <a:ln>
            <a:noFill/>
          </a:ln>
        </p:spPr>
        <p:txBody>
          <a:bodyPr spcFirstLastPara="1" wrap="square" lIns="121897" tIns="121897" rIns="121897" bIns="12189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9pPr>
          </a:lstStyle>
          <a:p>
            <a:endParaRPr lang="en-GB" dirty="0">
              <a:solidFill>
                <a:srgbClr val="C00000"/>
              </a:solidFill>
            </a:endParaRPr>
          </a:p>
        </p:txBody>
      </p:sp>
      <p:sp>
        <p:nvSpPr>
          <p:cNvPr id="15" name="Google Shape;1883;p88">
            <a:extLst>
              <a:ext uri="{FF2B5EF4-FFF2-40B4-BE49-F238E27FC236}">
                <a16:creationId xmlns="" xmlns:a16="http://schemas.microsoft.com/office/drawing/2014/main" id="{303176C9-A298-ECE7-09EE-F64B998873EB}"/>
              </a:ext>
            </a:extLst>
          </p:cNvPr>
          <p:cNvSpPr txBox="1">
            <a:spLocks noGrp="1"/>
          </p:cNvSpPr>
          <p:nvPr>
            <p:ph type="subTitle" idx="1"/>
          </p:nvPr>
        </p:nvSpPr>
        <p:spPr>
          <a:xfrm>
            <a:off x="956599" y="1961663"/>
            <a:ext cx="7218293" cy="3876430"/>
          </a:xfrm>
          <a:prstGeom prst="rect">
            <a:avLst/>
          </a:prstGeom>
        </p:spPr>
        <p:txBody>
          <a:bodyPr spcFirstLastPara="1" wrap="square" lIns="121897" tIns="121897" rIns="121897" bIns="121897" anchor="t" anchorCtr="0">
            <a:noAutofit/>
          </a:bodyPr>
          <a:lstStyle/>
          <a:p>
            <a:pPr>
              <a:spcAft>
                <a:spcPts val="800"/>
              </a:spcAft>
              <a:buFont typeface="Wingdings" panose="05000000000000000000" pitchFamily="2" charset="2"/>
              <a:buChar char="Ø"/>
            </a:pPr>
            <a:r>
              <a:rPr lang="uk-UA" sz="2100" dirty="0">
                <a:latin typeface="Times New Roman" panose="02020603050405020304" pitchFamily="18" charset="0"/>
                <a:ea typeface="Open Sans" panose="020B0606030504020204" pitchFamily="34" charset="0"/>
                <a:cs typeface="Times New Roman" panose="02020603050405020304" pitchFamily="18" charset="0"/>
              </a:rPr>
              <a:t>Створення Робочої групи </a:t>
            </a:r>
            <a:r>
              <a:rPr lang="uk-UA" sz="2100" dirty="0" smtClean="0">
                <a:latin typeface="Times New Roman" panose="02020603050405020304" pitchFamily="18" charset="0"/>
                <a:ea typeface="Open Sans" panose="020B0606030504020204" pitchFamily="34" charset="0"/>
                <a:cs typeface="Times New Roman" panose="02020603050405020304" pitchFamily="18" charset="0"/>
              </a:rPr>
              <a:t>Програми комплексного відновлення території громади </a:t>
            </a:r>
            <a:endParaRPr lang="uk-UA" sz="2100" dirty="0">
              <a:latin typeface="Times New Roman" panose="02020603050405020304" pitchFamily="18" charset="0"/>
              <a:ea typeface="Open Sans" panose="020B0606030504020204" pitchFamily="34" charset="0"/>
              <a:cs typeface="Times New Roman" panose="02020603050405020304" pitchFamily="18" charset="0"/>
            </a:endParaRPr>
          </a:p>
          <a:p>
            <a:pPr>
              <a:spcAft>
                <a:spcPts val="800"/>
              </a:spcAft>
              <a:buFont typeface="Wingdings" panose="05000000000000000000" pitchFamily="2" charset="2"/>
              <a:buChar char="Ø"/>
            </a:pPr>
            <a:r>
              <a:rPr lang="uk-UA" sz="2100" dirty="0">
                <a:latin typeface="Times New Roman" panose="02020603050405020304" pitchFamily="18" charset="0"/>
                <a:ea typeface="Open Sans" panose="020B0606030504020204" pitchFamily="34" charset="0"/>
                <a:cs typeface="Times New Roman" panose="02020603050405020304" pitchFamily="18" charset="0"/>
              </a:rPr>
              <a:t>Збір пропозицій громадян </a:t>
            </a:r>
            <a:r>
              <a:rPr lang="uk-UA" sz="2100" dirty="0" smtClean="0">
                <a:latin typeface="Times New Roman" panose="02020603050405020304" pitchFamily="18" charset="0"/>
                <a:ea typeface="Open Sans" panose="020B0606030504020204" pitchFamily="34" charset="0"/>
                <a:cs typeface="Times New Roman" panose="02020603050405020304" pitchFamily="18" charset="0"/>
              </a:rPr>
              <a:t>щодо комплексного відновлення території громади</a:t>
            </a:r>
          </a:p>
          <a:p>
            <a:pPr>
              <a:spcAft>
                <a:spcPts val="800"/>
              </a:spcAft>
              <a:buFont typeface="Wingdings" panose="05000000000000000000" pitchFamily="2" charset="2"/>
              <a:buChar char="Ø"/>
            </a:pPr>
            <a:r>
              <a:rPr lang="uk-UA" sz="2100" dirty="0" smtClean="0">
                <a:latin typeface="Times New Roman" panose="02020603050405020304" pitchFamily="18" charset="0"/>
                <a:ea typeface="Open Sans" panose="020B0606030504020204" pitchFamily="34" charset="0"/>
                <a:cs typeface="Times New Roman" panose="02020603050405020304" pitchFamily="18" charset="0"/>
              </a:rPr>
              <a:t>Отримання виконавчим органом селищної ради вихідних даних для розроблення Програми комплексного відновлення території громади</a:t>
            </a:r>
            <a:endParaRPr lang="uk-UA" sz="1300" dirty="0" smtClean="0">
              <a:latin typeface="Times New Roman" panose="02020603050405020304" pitchFamily="18" charset="0"/>
              <a:ea typeface="Open Sans" panose="020B0606030504020204" pitchFamily="34" charset="0"/>
              <a:cs typeface="Times New Roman" panose="02020603050405020304" pitchFamily="18" charset="0"/>
            </a:endParaRPr>
          </a:p>
          <a:p>
            <a:pPr>
              <a:spcAft>
                <a:spcPts val="800"/>
              </a:spcAft>
              <a:buFont typeface="Wingdings" panose="05000000000000000000" pitchFamily="2" charset="2"/>
              <a:buChar char="Ø"/>
            </a:pPr>
            <a:r>
              <a:rPr lang="uk-UA" sz="2100" dirty="0" smtClean="0">
                <a:latin typeface="Times New Roman" panose="02020603050405020304" pitchFamily="18" charset="0"/>
                <a:ea typeface="Open Sans" panose="020B0606030504020204" pitchFamily="34" charset="0"/>
                <a:cs typeface="Times New Roman" panose="02020603050405020304" pitchFamily="18" charset="0"/>
              </a:rPr>
              <a:t>Врахування </a:t>
            </a:r>
            <a:r>
              <a:rPr lang="uk-UA" sz="2100" dirty="0">
                <a:latin typeface="Times New Roman" panose="02020603050405020304" pitchFamily="18" charset="0"/>
                <a:ea typeface="Open Sans" panose="020B0606030504020204" pitchFamily="34" charset="0"/>
                <a:cs typeface="Times New Roman" panose="02020603050405020304" pitchFamily="18" charset="0"/>
              </a:rPr>
              <a:t>інтересів держави </a:t>
            </a:r>
            <a:r>
              <a:rPr lang="uk-UA" sz="2100" dirty="0" smtClean="0">
                <a:latin typeface="Times New Roman" panose="02020603050405020304" pitchFamily="18" charset="0"/>
                <a:ea typeface="Open Sans" panose="020B0606030504020204" pitchFamily="34" charset="0"/>
                <a:cs typeface="Times New Roman" panose="02020603050405020304" pitchFamily="18" charset="0"/>
              </a:rPr>
              <a:t>при формуванні заходів Програми комплексного відновлення</a:t>
            </a:r>
            <a:endParaRPr lang="uk-UA" sz="2100" dirty="0">
              <a:latin typeface="Times New Roman" panose="02020603050405020304" pitchFamily="18" charset="0"/>
              <a:ea typeface="Open Sans" panose="020B0606030504020204" pitchFamily="34" charset="0"/>
              <a:cs typeface="Times New Roman" panose="02020603050405020304" pitchFamily="18" charset="0"/>
            </a:endParaRPr>
          </a:p>
          <a:p>
            <a:pPr lvl="0">
              <a:spcAft>
                <a:spcPts val="800"/>
              </a:spcAft>
              <a:buClr>
                <a:srgbClr val="90C226"/>
              </a:buClr>
              <a:buFont typeface="Wingdings" panose="05000000000000000000" pitchFamily="2" charset="2"/>
              <a:buChar char="Ø"/>
            </a:pPr>
            <a:r>
              <a:rPr lang="uk-UA" sz="2100" dirty="0">
                <a:latin typeface="Times New Roman" panose="02020603050405020304" pitchFamily="18" charset="0"/>
                <a:ea typeface="Open Sans" panose="020B0606030504020204" pitchFamily="34" charset="0"/>
                <a:cs typeface="Times New Roman" panose="02020603050405020304" pitchFamily="18" charset="0"/>
              </a:rPr>
              <a:t>Врахування інтересів суміжних </a:t>
            </a:r>
            <a:r>
              <a:rPr lang="uk-UA" sz="2100" dirty="0" smtClean="0">
                <a:latin typeface="Times New Roman" panose="02020603050405020304" pitchFamily="18" charset="0"/>
                <a:ea typeface="Open Sans" panose="020B0606030504020204" pitchFamily="34" charset="0"/>
                <a:cs typeface="Times New Roman" panose="02020603050405020304" pitchFamily="18" charset="0"/>
              </a:rPr>
              <a:t>територіальних громад </a:t>
            </a:r>
            <a:r>
              <a:rPr lang="uk-UA" sz="2100" dirty="0" smtClean="0">
                <a:solidFill>
                  <a:prstClr val="black">
                    <a:lumMod val="75000"/>
                    <a:lumOff val="25000"/>
                  </a:prstClr>
                </a:solidFill>
                <a:latin typeface="Times New Roman" panose="02020603050405020304" pitchFamily="18" charset="0"/>
                <a:ea typeface="Open Sans" panose="020B0606030504020204" pitchFamily="34" charset="0"/>
                <a:cs typeface="Times New Roman" panose="02020603050405020304" pitchFamily="18" charset="0"/>
              </a:rPr>
              <a:t>при </a:t>
            </a:r>
            <a:r>
              <a:rPr lang="uk-UA" sz="2100" dirty="0">
                <a:solidFill>
                  <a:prstClr val="black">
                    <a:lumMod val="75000"/>
                    <a:lumOff val="25000"/>
                  </a:prstClr>
                </a:solidFill>
                <a:latin typeface="Times New Roman" panose="02020603050405020304" pitchFamily="18" charset="0"/>
                <a:ea typeface="Open Sans" panose="020B0606030504020204" pitchFamily="34" charset="0"/>
                <a:cs typeface="Times New Roman" panose="02020603050405020304" pitchFamily="18" charset="0"/>
              </a:rPr>
              <a:t>формуванні заходів Програми комплексного відновлення</a:t>
            </a:r>
          </a:p>
          <a:p>
            <a:pPr>
              <a:spcAft>
                <a:spcPts val="800"/>
              </a:spcAft>
              <a:buFont typeface="Wingdings" panose="05000000000000000000" pitchFamily="2" charset="2"/>
              <a:buChar char="Ø"/>
            </a:pPr>
            <a:endParaRPr lang="uk-UA" sz="13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Прямоугольник 1"/>
          <p:cNvSpPr/>
          <p:nvPr/>
        </p:nvSpPr>
        <p:spPr>
          <a:xfrm>
            <a:off x="1391137" y="1414585"/>
            <a:ext cx="1789725" cy="677104"/>
          </a:xfrm>
          <a:prstGeom prst="rect">
            <a:avLst/>
          </a:prstGeom>
        </p:spPr>
        <p:txBody>
          <a:bodyPr wrap="square" lIns="121917" tIns="60958" rIns="121917" bIns="60958">
            <a:spAutoFit/>
          </a:bodyPr>
          <a:lstStyle/>
          <a:p>
            <a:pPr lvl="0"/>
            <a:r>
              <a:rPr lang="uk-UA" sz="3600" dirty="0">
                <a:solidFill>
                  <a:srgbClr val="C00000"/>
                </a:solidFill>
                <a:latin typeface="Times New Roman" panose="02020603050405020304" pitchFamily="18" charset="0"/>
                <a:cs typeface="Times New Roman" panose="02020603050405020304" pitchFamily="18" charset="0"/>
              </a:rPr>
              <a:t>Кроки</a:t>
            </a:r>
            <a:endParaRPr lang="en-GB" sz="3600" dirty="0">
              <a:solidFill>
                <a:srgbClr val="C00000"/>
              </a:solidFill>
              <a:latin typeface="Times New Roman" panose="02020603050405020304" pitchFamily="18" charset="0"/>
              <a:cs typeface="Times New Roman" panose="02020603050405020304" pitchFamily="18" charset="0"/>
            </a:endParaRPr>
          </a:p>
        </p:txBody>
      </p:sp>
      <p:pic>
        <p:nvPicPr>
          <p:cNvPr id="2052" name="Picture 4" descr="ОХОРОНА ДОВКІЛЛЯ В УГОДІ ПРО АСОЦІАЦІЮ МІЖ УКРАЇНОЮ ТА Є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176" y="1258607"/>
            <a:ext cx="3520841" cy="23147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Екологічний податок в умовах дії воєнного стан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176" y="3992336"/>
            <a:ext cx="3520841" cy="269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573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11" name="Rectangle 10">
            <a:extLst>
              <a:ext uri="{FF2B5EF4-FFF2-40B4-BE49-F238E27FC236}">
                <a16:creationId xmlns="" xmlns:a16="http://schemas.microsoft.com/office/drawing/2014/main" id="{E5CA8CFD-5C42-2406-1040-DA4989A4EDB1}"/>
              </a:ext>
            </a:extLst>
          </p:cNvPr>
          <p:cNvSpPr/>
          <p:nvPr/>
        </p:nvSpPr>
        <p:spPr>
          <a:xfrm>
            <a:off x="5989983" y="0"/>
            <a:ext cx="6183775" cy="6858000"/>
          </a:xfrm>
          <a:prstGeom prst="rect">
            <a:avLst/>
          </a:prstGeom>
          <a:solidFill>
            <a:srgbClr val="0E2A4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p>
        </p:txBody>
      </p:sp>
      <p:grpSp>
        <p:nvGrpSpPr>
          <p:cNvPr id="36" name="Group 35">
            <a:extLst>
              <a:ext uri="{FF2B5EF4-FFF2-40B4-BE49-F238E27FC236}">
                <a16:creationId xmlns="" xmlns:a16="http://schemas.microsoft.com/office/drawing/2014/main" id="{BA5A4327-F0AE-5689-7E14-413CF1D134A5}"/>
              </a:ext>
            </a:extLst>
          </p:cNvPr>
          <p:cNvGrpSpPr/>
          <p:nvPr/>
        </p:nvGrpSpPr>
        <p:grpSpPr>
          <a:xfrm>
            <a:off x="7195834" y="1946401"/>
            <a:ext cx="3772071" cy="2864748"/>
            <a:chOff x="6050712" y="1914556"/>
            <a:chExt cx="1433821" cy="1088934"/>
          </a:xfrm>
        </p:grpSpPr>
        <p:grpSp>
          <p:nvGrpSpPr>
            <p:cNvPr id="24" name="Google Shape;10838;p109">
              <a:extLst>
                <a:ext uri="{FF2B5EF4-FFF2-40B4-BE49-F238E27FC236}">
                  <a16:creationId xmlns="" xmlns:a16="http://schemas.microsoft.com/office/drawing/2014/main" id="{7EA9D41D-4A5E-C256-2268-22CACC920421}"/>
                </a:ext>
              </a:extLst>
            </p:cNvPr>
            <p:cNvGrpSpPr/>
            <p:nvPr/>
          </p:nvGrpSpPr>
          <p:grpSpPr>
            <a:xfrm>
              <a:off x="6050712" y="2811989"/>
              <a:ext cx="1433821" cy="191501"/>
              <a:chOff x="4273350" y="2080469"/>
              <a:chExt cx="1433821" cy="191501"/>
            </a:xfrm>
          </p:grpSpPr>
          <p:grpSp>
            <p:nvGrpSpPr>
              <p:cNvPr id="25" name="Google Shape;10839;p109">
                <a:extLst>
                  <a:ext uri="{FF2B5EF4-FFF2-40B4-BE49-F238E27FC236}">
                    <a16:creationId xmlns="" xmlns:a16="http://schemas.microsoft.com/office/drawing/2014/main" id="{88F35347-0482-9300-97F1-4AA7C231C198}"/>
                  </a:ext>
                </a:extLst>
              </p:cNvPr>
              <p:cNvGrpSpPr/>
              <p:nvPr/>
            </p:nvGrpSpPr>
            <p:grpSpPr>
              <a:xfrm>
                <a:off x="4273350" y="2080469"/>
                <a:ext cx="1433821" cy="0"/>
                <a:chOff x="5224975" y="2962250"/>
                <a:chExt cx="1544400" cy="0"/>
              </a:xfrm>
            </p:grpSpPr>
            <p:cxnSp>
              <p:nvCxnSpPr>
                <p:cNvPr id="29" name="Google Shape;10840;p109">
                  <a:extLst>
                    <a:ext uri="{FF2B5EF4-FFF2-40B4-BE49-F238E27FC236}">
                      <a16:creationId xmlns="" xmlns:a16="http://schemas.microsoft.com/office/drawing/2014/main" id="{70EA2D79-6E58-6777-F7DC-643327294CA2}"/>
                    </a:ext>
                  </a:extLst>
                </p:cNvPr>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30" name="Google Shape;10841;p109">
                  <a:extLst>
                    <a:ext uri="{FF2B5EF4-FFF2-40B4-BE49-F238E27FC236}">
                      <a16:creationId xmlns="" xmlns:a16="http://schemas.microsoft.com/office/drawing/2014/main" id="{4430D109-95FA-8751-57B8-BBA4C89C3702}"/>
                    </a:ext>
                  </a:extLst>
                </p:cNvPr>
                <p:cNvCxnSpPr/>
                <p:nvPr/>
              </p:nvCxnSpPr>
              <p:spPr>
                <a:xfrm>
                  <a:off x="5225150" y="2962250"/>
                  <a:ext cx="453300" cy="0"/>
                </a:xfrm>
                <a:prstGeom prst="straightConnector1">
                  <a:avLst/>
                </a:prstGeom>
                <a:noFill/>
                <a:ln w="9525" cap="flat" cmpd="sng">
                  <a:solidFill>
                    <a:srgbClr val="7994A9"/>
                  </a:solidFill>
                  <a:prstDash val="solid"/>
                  <a:round/>
                  <a:headEnd type="none" w="med" len="med"/>
                  <a:tailEnd type="oval" w="med" len="med"/>
                </a:ln>
              </p:spPr>
            </p:cxnSp>
          </p:grpSp>
          <p:grpSp>
            <p:nvGrpSpPr>
              <p:cNvPr id="26" name="Google Shape;10842;p109">
                <a:extLst>
                  <a:ext uri="{FF2B5EF4-FFF2-40B4-BE49-F238E27FC236}">
                    <a16:creationId xmlns="" xmlns:a16="http://schemas.microsoft.com/office/drawing/2014/main" id="{A64CFC92-A636-A0D3-1835-1FBA25053907}"/>
                  </a:ext>
                </a:extLst>
              </p:cNvPr>
              <p:cNvGrpSpPr/>
              <p:nvPr/>
            </p:nvGrpSpPr>
            <p:grpSpPr>
              <a:xfrm>
                <a:off x="4273350" y="2271969"/>
                <a:ext cx="1433821" cy="0"/>
                <a:chOff x="5224975" y="2962250"/>
                <a:chExt cx="1544400" cy="0"/>
              </a:xfrm>
            </p:grpSpPr>
            <p:cxnSp>
              <p:nvCxnSpPr>
                <p:cNvPr id="27" name="Google Shape;10843;p109">
                  <a:extLst>
                    <a:ext uri="{FF2B5EF4-FFF2-40B4-BE49-F238E27FC236}">
                      <a16:creationId xmlns="" xmlns:a16="http://schemas.microsoft.com/office/drawing/2014/main" id="{F9A0BE41-EB52-14A7-504B-78BA67BA10A4}"/>
                    </a:ext>
                  </a:extLst>
                </p:cNvPr>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28" name="Google Shape;10844;p109">
                  <a:extLst>
                    <a:ext uri="{FF2B5EF4-FFF2-40B4-BE49-F238E27FC236}">
                      <a16:creationId xmlns="" xmlns:a16="http://schemas.microsoft.com/office/drawing/2014/main" id="{AF62D031-F5F5-6DE6-41D2-0BB9CF99071C}"/>
                    </a:ext>
                  </a:extLst>
                </p:cNvPr>
                <p:cNvCxnSpPr/>
                <p:nvPr/>
              </p:nvCxnSpPr>
              <p:spPr>
                <a:xfrm>
                  <a:off x="5225150" y="2962250"/>
                  <a:ext cx="998700" cy="0"/>
                </a:xfrm>
                <a:prstGeom prst="straightConnector1">
                  <a:avLst/>
                </a:prstGeom>
                <a:noFill/>
                <a:ln w="9525" cap="flat" cmpd="sng">
                  <a:solidFill>
                    <a:srgbClr val="7994A9"/>
                  </a:solidFill>
                  <a:prstDash val="solid"/>
                  <a:round/>
                  <a:headEnd type="none" w="med" len="med"/>
                  <a:tailEnd type="oval" w="med" len="med"/>
                </a:ln>
              </p:spPr>
            </p:cxnSp>
          </p:grpSp>
        </p:grpSp>
        <p:grpSp>
          <p:nvGrpSpPr>
            <p:cNvPr id="31" name="Google Shape;10845;p109">
              <a:extLst>
                <a:ext uri="{FF2B5EF4-FFF2-40B4-BE49-F238E27FC236}">
                  <a16:creationId xmlns="" xmlns:a16="http://schemas.microsoft.com/office/drawing/2014/main" id="{70DB6BDF-5E14-829C-DEB6-6B15AACA2E53}"/>
                </a:ext>
              </a:extLst>
            </p:cNvPr>
            <p:cNvGrpSpPr/>
            <p:nvPr/>
          </p:nvGrpSpPr>
          <p:grpSpPr>
            <a:xfrm>
              <a:off x="6052267" y="1914556"/>
              <a:ext cx="1430711" cy="743389"/>
              <a:chOff x="5159450" y="1919950"/>
              <a:chExt cx="1541050" cy="862500"/>
            </a:xfrm>
          </p:grpSpPr>
          <p:sp>
            <p:nvSpPr>
              <p:cNvPr id="32" name="Google Shape;10846;p109">
                <a:extLst>
                  <a:ext uri="{FF2B5EF4-FFF2-40B4-BE49-F238E27FC236}">
                    <a16:creationId xmlns="" xmlns:a16="http://schemas.microsoft.com/office/drawing/2014/main" id="{D6AE5232-4B54-65EF-12D9-65FF92D7CA0F}"/>
                  </a:ext>
                </a:extLst>
              </p:cNvPr>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rgbClr val="5F7D95"/>
                </a:solidFill>
                <a:prstDash val="solid"/>
                <a:round/>
                <a:headEnd type="oval" w="med" len="med"/>
                <a:tailEnd type="oval" w="med" len="med"/>
              </a:ln>
            </p:spPr>
          </p:sp>
          <p:grpSp>
            <p:nvGrpSpPr>
              <p:cNvPr id="33" name="Google Shape;10847;p109">
                <a:extLst>
                  <a:ext uri="{FF2B5EF4-FFF2-40B4-BE49-F238E27FC236}">
                    <a16:creationId xmlns="" xmlns:a16="http://schemas.microsoft.com/office/drawing/2014/main" id="{FACE6D0C-CAEF-AD8C-5134-B755D6E4E52B}"/>
                  </a:ext>
                </a:extLst>
              </p:cNvPr>
              <p:cNvGrpSpPr/>
              <p:nvPr/>
            </p:nvGrpSpPr>
            <p:grpSpPr>
              <a:xfrm>
                <a:off x="5159450" y="1919950"/>
                <a:ext cx="1541050" cy="862500"/>
                <a:chOff x="5159450" y="1919950"/>
                <a:chExt cx="1541050" cy="862500"/>
              </a:xfrm>
            </p:grpSpPr>
            <p:cxnSp>
              <p:nvCxnSpPr>
                <p:cNvPr id="34" name="Google Shape;10848;p109">
                  <a:extLst>
                    <a:ext uri="{FF2B5EF4-FFF2-40B4-BE49-F238E27FC236}">
                      <a16:creationId xmlns="" xmlns:a16="http://schemas.microsoft.com/office/drawing/2014/main" id="{459C7599-2EAC-79C9-5EC5-8D1616C0059E}"/>
                    </a:ext>
                  </a:extLst>
                </p:cNvPr>
                <p:cNvCxnSpPr/>
                <p:nvPr/>
              </p:nvCxnSpPr>
              <p:spPr>
                <a:xfrm>
                  <a:off x="5159450" y="1919950"/>
                  <a:ext cx="0" cy="862500"/>
                </a:xfrm>
                <a:prstGeom prst="straightConnector1">
                  <a:avLst/>
                </a:prstGeom>
                <a:noFill/>
                <a:ln w="9525" cap="flat" cmpd="sng">
                  <a:solidFill>
                    <a:srgbClr val="E3E9ED"/>
                  </a:solidFill>
                  <a:prstDash val="solid"/>
                  <a:round/>
                  <a:headEnd type="none" w="med" len="med"/>
                  <a:tailEnd type="none" w="med" len="med"/>
                </a:ln>
              </p:spPr>
            </p:cxnSp>
            <p:cxnSp>
              <p:nvCxnSpPr>
                <p:cNvPr id="35" name="Google Shape;10849;p109">
                  <a:extLst>
                    <a:ext uri="{FF2B5EF4-FFF2-40B4-BE49-F238E27FC236}">
                      <a16:creationId xmlns="" xmlns:a16="http://schemas.microsoft.com/office/drawing/2014/main" id="{A916596A-9F1F-A7D1-CF81-3311CD9BE102}"/>
                    </a:ext>
                  </a:extLst>
                </p:cNvPr>
                <p:cNvCxnSpPr/>
                <p:nvPr/>
              </p:nvCxnSpPr>
              <p:spPr>
                <a:xfrm>
                  <a:off x="5161200" y="2778975"/>
                  <a:ext cx="1539300" cy="0"/>
                </a:xfrm>
                <a:prstGeom prst="straightConnector1">
                  <a:avLst/>
                </a:prstGeom>
                <a:noFill/>
                <a:ln w="9525" cap="flat" cmpd="sng">
                  <a:solidFill>
                    <a:srgbClr val="E3E9ED"/>
                  </a:solidFill>
                  <a:prstDash val="solid"/>
                  <a:round/>
                  <a:headEnd type="none" w="med" len="med"/>
                  <a:tailEnd type="none" w="med" len="med"/>
                </a:ln>
              </p:spPr>
            </p:cxnSp>
          </p:grpSp>
        </p:grpSp>
      </p:grpSp>
      <p:sp>
        <p:nvSpPr>
          <p:cNvPr id="41" name="Google Shape;506;p36">
            <a:extLst>
              <a:ext uri="{FF2B5EF4-FFF2-40B4-BE49-F238E27FC236}">
                <a16:creationId xmlns="" xmlns:a16="http://schemas.microsoft.com/office/drawing/2014/main" id="{59FEEF73-5043-F9CB-2DE1-158C0927D37C}"/>
              </a:ext>
            </a:extLst>
          </p:cNvPr>
          <p:cNvSpPr txBox="1">
            <a:spLocks/>
          </p:cNvSpPr>
          <p:nvPr/>
        </p:nvSpPr>
        <p:spPr>
          <a:xfrm>
            <a:off x="2200061" y="265724"/>
            <a:ext cx="2640071" cy="1680678"/>
          </a:xfrm>
          <a:prstGeom prst="rect">
            <a:avLst/>
          </a:prstGeom>
          <a:noFill/>
          <a:ln>
            <a:noFill/>
          </a:ln>
        </p:spPr>
        <p:txBody>
          <a:bodyPr spcFirstLastPara="1" wrap="square" lIns="121897" tIns="121897" rIns="121897" bIns="121897"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9pPr>
          </a:lstStyle>
          <a:p>
            <a:r>
              <a:rPr lang="en" dirty="0">
                <a:solidFill>
                  <a:schemeClr val="accent1">
                    <a:lumMod val="75000"/>
                  </a:schemeClr>
                </a:solidFill>
                <a:latin typeface="Times New Roman" panose="02020603050405020304" pitchFamily="18" charset="0"/>
                <a:cs typeface="Times New Roman" panose="02020603050405020304" pitchFamily="18" charset="0"/>
              </a:rPr>
              <a:t>03</a:t>
            </a:r>
          </a:p>
        </p:txBody>
      </p:sp>
      <p:sp>
        <p:nvSpPr>
          <p:cNvPr id="42" name="Google Shape;507;p36">
            <a:extLst>
              <a:ext uri="{FF2B5EF4-FFF2-40B4-BE49-F238E27FC236}">
                <a16:creationId xmlns="" xmlns:a16="http://schemas.microsoft.com/office/drawing/2014/main" id="{C64C2B4C-16B9-83DF-FB2A-E2AF9A46D865}"/>
              </a:ext>
            </a:extLst>
          </p:cNvPr>
          <p:cNvSpPr txBox="1">
            <a:spLocks noGrp="1"/>
          </p:cNvSpPr>
          <p:nvPr>
            <p:ph type="title"/>
          </p:nvPr>
        </p:nvSpPr>
        <p:spPr>
          <a:xfrm>
            <a:off x="283535" y="2157046"/>
            <a:ext cx="5567320" cy="4266500"/>
          </a:xfrm>
          <a:prstGeom prst="rect">
            <a:avLst/>
          </a:prstGeom>
        </p:spPr>
        <p:txBody>
          <a:bodyPr spcFirstLastPara="1" wrap="square" lIns="121897" tIns="121897" rIns="121897" bIns="121897" anchor="b" anchorCtr="0">
            <a:noAutofit/>
          </a:bodyPr>
          <a:lstStyle/>
          <a:p>
            <a:pPr lvl="0"/>
            <a:r>
              <a:rPr lang="ru-RU" sz="4800" dirty="0">
                <a:latin typeface="Times New Roman" panose="02020603050405020304" pitchFamily="18" charset="0"/>
                <a:cs typeface="Times New Roman" panose="02020603050405020304" pitchFamily="18" charset="0"/>
              </a:rPr>
              <a:t>Аналіз даних та підготовка проєкту </a:t>
            </a:r>
            <a:r>
              <a:rPr lang="ru-RU" sz="4800" dirty="0" smtClean="0">
                <a:latin typeface="Times New Roman" panose="02020603050405020304" pitchFamily="18" charset="0"/>
                <a:cs typeface="Times New Roman" panose="02020603050405020304" pitchFamily="18" charset="0"/>
              </a:rPr>
              <a:t>Програми </a:t>
            </a:r>
            <a:r>
              <a:rPr lang="ru-RU" sz="4800" dirty="0">
                <a:latin typeface="Times New Roman" panose="02020603050405020304" pitchFamily="18" charset="0"/>
                <a:cs typeface="Times New Roman" panose="02020603050405020304" pitchFamily="18" charset="0"/>
              </a:rPr>
              <a:t>відновлення громади</a:t>
            </a:r>
            <a:endParaRPr sz="4800" dirty="0">
              <a:latin typeface="Times New Roman" panose="02020603050405020304" pitchFamily="18" charset="0"/>
              <a:cs typeface="Times New Roman" panose="02020603050405020304" pitchFamily="18" charset="0"/>
            </a:endParaRPr>
          </a:p>
        </p:txBody>
      </p:sp>
      <p:grpSp>
        <p:nvGrpSpPr>
          <p:cNvPr id="51" name="Google Shape;543;p36">
            <a:extLst>
              <a:ext uri="{FF2B5EF4-FFF2-40B4-BE49-F238E27FC236}">
                <a16:creationId xmlns="" xmlns:a16="http://schemas.microsoft.com/office/drawing/2014/main" id="{41A5DBAE-8AAB-1D4F-7FDC-6AEDF0C98AA3}"/>
              </a:ext>
            </a:extLst>
          </p:cNvPr>
          <p:cNvGrpSpPr/>
          <p:nvPr/>
        </p:nvGrpSpPr>
        <p:grpSpPr>
          <a:xfrm flipH="1">
            <a:off x="1390544" y="1820986"/>
            <a:ext cx="809513" cy="242276"/>
            <a:chOff x="6146875" y="1767300"/>
            <a:chExt cx="331025" cy="57475"/>
          </a:xfrm>
        </p:grpSpPr>
        <p:sp>
          <p:nvSpPr>
            <p:cNvPr id="52" name="Google Shape;544;p36">
              <a:extLst>
                <a:ext uri="{FF2B5EF4-FFF2-40B4-BE49-F238E27FC236}">
                  <a16:creationId xmlns="" xmlns:a16="http://schemas.microsoft.com/office/drawing/2014/main" id="{F94DF8B3-59B6-FAB1-3676-3FA1794455E5}"/>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53" name="Google Shape;545;p36">
              <a:extLst>
                <a:ext uri="{FF2B5EF4-FFF2-40B4-BE49-F238E27FC236}">
                  <a16:creationId xmlns="" xmlns:a16="http://schemas.microsoft.com/office/drawing/2014/main" id="{AB7DB1F5-6B3E-0EB0-6B63-4D987DE48A67}"/>
                </a:ext>
              </a:extLst>
            </p:cNvPr>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54" name="Google Shape;546;p36">
              <a:extLst>
                <a:ext uri="{FF2B5EF4-FFF2-40B4-BE49-F238E27FC236}">
                  <a16:creationId xmlns="" xmlns:a16="http://schemas.microsoft.com/office/drawing/2014/main" id="{A6D02017-C8F8-AF6D-A186-4CEA518E5C19}"/>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grpSp>
    </p:spTree>
    <p:extLst>
      <p:ext uri="{BB962C8B-B14F-4D97-AF65-F5344CB8AC3E}">
        <p14:creationId xmlns:p14="http://schemas.microsoft.com/office/powerpoint/2010/main" val="1767105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2"/>
          <p:cNvSpPr txBox="1">
            <a:spLocks noGrp="1"/>
          </p:cNvSpPr>
          <p:nvPr>
            <p:ph type="title"/>
          </p:nvPr>
        </p:nvSpPr>
        <p:spPr>
          <a:xfrm>
            <a:off x="956700" y="241005"/>
            <a:ext cx="10278800" cy="1259916"/>
          </a:xfrm>
          <a:prstGeom prst="rect">
            <a:avLst/>
          </a:prstGeom>
        </p:spPr>
        <p:txBody>
          <a:bodyPr spcFirstLastPara="1" wrap="square" lIns="121897" tIns="121897" rIns="121897" bIns="121897" anchor="t" anchorCtr="0">
            <a:noAutofit/>
          </a:bodyPr>
          <a:lstStyle/>
          <a:p>
            <a:pPr lvl="0" algn="ctr"/>
            <a:r>
              <a:rPr lang="uk-UA" noProof="1" smtClean="0">
                <a:solidFill>
                  <a:schemeClr val="accent2">
                    <a:lumMod val="50000"/>
                  </a:schemeClr>
                </a:solidFill>
                <a:latin typeface="Times New Roman" panose="02020603050405020304" pitchFamily="18" charset="0"/>
                <a:cs typeface="Times New Roman" panose="02020603050405020304" pitchFamily="18" charset="0"/>
              </a:rPr>
              <a:t>03. Аналіз даних та підготовка проєкту Програми відновлення громади</a:t>
            </a:r>
            <a:endParaRPr lang="uk-UA" noProof="1">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Google Shape;669;p42">
            <a:extLst>
              <a:ext uri="{FF2B5EF4-FFF2-40B4-BE49-F238E27FC236}">
                <a16:creationId xmlns="" xmlns:a16="http://schemas.microsoft.com/office/drawing/2014/main" id="{DB1F7419-794B-9081-B158-42AD5CF07D70}"/>
              </a:ext>
            </a:extLst>
          </p:cNvPr>
          <p:cNvSpPr txBox="1">
            <a:spLocks/>
          </p:cNvSpPr>
          <p:nvPr/>
        </p:nvSpPr>
        <p:spPr>
          <a:xfrm>
            <a:off x="956600" y="1342371"/>
            <a:ext cx="10278800" cy="531923"/>
          </a:xfrm>
          <a:prstGeom prst="rect">
            <a:avLst/>
          </a:prstGeom>
          <a:noFill/>
          <a:ln>
            <a:noFill/>
          </a:ln>
        </p:spPr>
        <p:txBody>
          <a:bodyPr spcFirstLastPara="1" wrap="square" lIns="121897" tIns="121897" rIns="121897" bIns="12189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9pPr>
          </a:lstStyle>
          <a:p>
            <a:r>
              <a:rPr lang="uk-UA" b="1" dirty="0" smtClean="0">
                <a:solidFill>
                  <a:srgbClr val="C00000"/>
                </a:solidFill>
                <a:latin typeface="Times New Roman" panose="02020603050405020304" pitchFamily="18" charset="0"/>
                <a:cs typeface="Times New Roman" panose="02020603050405020304" pitchFamily="18" charset="0"/>
              </a:rPr>
              <a:t>Кроки</a:t>
            </a:r>
            <a:endParaRPr lang="en-GB" b="1" dirty="0">
              <a:solidFill>
                <a:srgbClr val="C00000"/>
              </a:solidFill>
              <a:latin typeface="Times New Roman" panose="02020603050405020304" pitchFamily="18" charset="0"/>
              <a:cs typeface="Times New Roman" panose="02020603050405020304" pitchFamily="18" charset="0"/>
            </a:endParaRPr>
          </a:p>
          <a:p>
            <a:endParaRPr lang="en-GB" dirty="0">
              <a:solidFill>
                <a:srgbClr val="C00000"/>
              </a:solidFill>
            </a:endParaRPr>
          </a:p>
        </p:txBody>
      </p:sp>
      <p:sp>
        <p:nvSpPr>
          <p:cNvPr id="15" name="Google Shape;1883;p88">
            <a:extLst>
              <a:ext uri="{FF2B5EF4-FFF2-40B4-BE49-F238E27FC236}">
                <a16:creationId xmlns="" xmlns:a16="http://schemas.microsoft.com/office/drawing/2014/main" id="{303176C9-A298-ECE7-09EE-F64B998873EB}"/>
              </a:ext>
            </a:extLst>
          </p:cNvPr>
          <p:cNvSpPr txBox="1">
            <a:spLocks noGrp="1"/>
          </p:cNvSpPr>
          <p:nvPr>
            <p:ph type="subTitle" idx="1"/>
          </p:nvPr>
        </p:nvSpPr>
        <p:spPr>
          <a:xfrm>
            <a:off x="802479" y="1793037"/>
            <a:ext cx="7278267" cy="4509633"/>
          </a:xfrm>
          <a:prstGeom prst="rect">
            <a:avLst/>
          </a:prstGeom>
        </p:spPr>
        <p:txBody>
          <a:bodyPr spcFirstLastPara="1" wrap="square" lIns="121897" tIns="121897" rIns="121897" bIns="121897" anchor="t" anchorCtr="0">
            <a:noAutofit/>
          </a:bodyPr>
          <a:lstStyle/>
          <a:p>
            <a:pPr marL="457189" indent="-457189" algn="just">
              <a:spcAft>
                <a:spcPts val="800"/>
              </a:spcAft>
              <a:buFont typeface="Wingdings" panose="05000000000000000000" pitchFamily="2" charset="2"/>
              <a:buChar char="Ø"/>
            </a:pPr>
            <a:r>
              <a:rPr lang="ru-RU" dirty="0">
                <a:latin typeface="Times New Roman" panose="02020603050405020304" pitchFamily="18" charset="0"/>
                <a:ea typeface="Open Sans" panose="020B0606030504020204" pitchFamily="34" charset="0"/>
                <a:cs typeface="Times New Roman" panose="02020603050405020304" pitchFamily="18" charset="0"/>
              </a:rPr>
              <a:t>Аналіз негативних впливів (зокрема, </a:t>
            </a:r>
            <a:r>
              <a:rPr lang="ru-RU" dirty="0" smtClean="0">
                <a:latin typeface="Times New Roman" panose="02020603050405020304" pitchFamily="18" charset="0"/>
                <a:ea typeface="Open Sans" panose="020B0606030504020204" pitchFamily="34" charset="0"/>
                <a:cs typeface="Times New Roman" panose="02020603050405020304" pitchFamily="18" charset="0"/>
              </a:rPr>
              <a:t>бойових </a:t>
            </a:r>
            <a:r>
              <a:rPr lang="ru-RU" dirty="0">
                <a:latin typeface="Times New Roman" panose="02020603050405020304" pitchFamily="18" charset="0"/>
                <a:ea typeface="Open Sans" panose="020B0606030504020204" pitchFamily="34" charset="0"/>
                <a:cs typeface="Times New Roman" panose="02020603050405020304" pitchFamily="18" charset="0"/>
              </a:rPr>
              <a:t>дій</a:t>
            </a:r>
            <a:r>
              <a:rPr lang="ru-RU" dirty="0" smtClean="0">
                <a:latin typeface="Times New Roman" panose="02020603050405020304" pitchFamily="18" charset="0"/>
                <a:ea typeface="Open Sans" panose="020B0606030504020204" pitchFamily="34" charset="0"/>
                <a:cs typeface="Times New Roman" panose="02020603050405020304" pitchFamily="18" charset="0"/>
              </a:rPr>
              <a:t>, </a:t>
            </a:r>
            <a:r>
              <a:rPr lang="uk-UA" noProof="1" smtClean="0">
                <a:latin typeface="Times New Roman" panose="02020603050405020304" pitchFamily="18" charset="0"/>
                <a:ea typeface="Open Sans" panose="020B0606030504020204" pitchFamily="34" charset="0"/>
                <a:cs typeface="Times New Roman" panose="02020603050405020304" pitchFamily="18" charset="0"/>
              </a:rPr>
              <a:t>історичний ареал т.д.)</a:t>
            </a:r>
          </a:p>
          <a:p>
            <a:pPr marL="457189" indent="-457189" algn="just">
              <a:spcAft>
                <a:spcPts val="800"/>
              </a:spcAft>
              <a:buFont typeface="Wingdings" panose="05000000000000000000" pitchFamily="2" charset="2"/>
              <a:buChar char="Ø"/>
            </a:pPr>
            <a:r>
              <a:rPr lang="ru-RU" dirty="0" smtClean="0">
                <a:latin typeface="Times New Roman" panose="02020603050405020304" pitchFamily="18" charset="0"/>
                <a:ea typeface="Open Sans" panose="020B0606030504020204" pitchFamily="34" charset="0"/>
                <a:cs typeface="Times New Roman" panose="02020603050405020304" pitchFamily="18" charset="0"/>
              </a:rPr>
              <a:t>Аналіз </a:t>
            </a:r>
            <a:r>
              <a:rPr lang="ru-RU" dirty="0">
                <a:latin typeface="Times New Roman" panose="02020603050405020304" pitchFamily="18" charset="0"/>
                <a:ea typeface="Open Sans" panose="020B0606030504020204" pitchFamily="34" charset="0"/>
                <a:cs typeface="Times New Roman" panose="02020603050405020304" pitchFamily="18" charset="0"/>
              </a:rPr>
              <a:t>ресурсів території для </a:t>
            </a:r>
            <a:r>
              <a:rPr lang="ru-RU" dirty="0" smtClean="0">
                <a:latin typeface="Times New Roman" panose="02020603050405020304" pitchFamily="18" charset="0"/>
                <a:ea typeface="Open Sans" panose="020B0606030504020204" pitchFamily="34" charset="0"/>
                <a:cs typeface="Times New Roman" panose="02020603050405020304" pitchFamily="18" charset="0"/>
              </a:rPr>
              <a:t>відновлення </a:t>
            </a:r>
            <a:r>
              <a:rPr lang="ru-RU" dirty="0">
                <a:latin typeface="Times New Roman" panose="02020603050405020304" pitchFamily="18" charset="0"/>
                <a:ea typeface="Open Sans" panose="020B0606030504020204" pitchFamily="34" charset="0"/>
                <a:cs typeface="Times New Roman" panose="02020603050405020304" pitchFamily="18" charset="0"/>
              </a:rPr>
              <a:t>життєдіяльності </a:t>
            </a:r>
            <a:r>
              <a:rPr lang="ru-RU" dirty="0" smtClean="0">
                <a:latin typeface="Times New Roman" panose="02020603050405020304" pitchFamily="18" charset="0"/>
                <a:ea typeface="Open Sans" panose="020B0606030504020204" pitchFamily="34" charset="0"/>
                <a:cs typeface="Times New Roman" panose="02020603050405020304" pitchFamily="18" charset="0"/>
              </a:rPr>
              <a:t>території</a:t>
            </a:r>
          </a:p>
          <a:p>
            <a:pPr marL="457189" indent="-457189" algn="just">
              <a:spcAft>
                <a:spcPts val="800"/>
              </a:spcAft>
              <a:buFont typeface="Wingdings" panose="05000000000000000000" pitchFamily="2" charset="2"/>
              <a:buChar char="Ø"/>
            </a:pPr>
            <a:r>
              <a:rPr lang="uk-UA" dirty="0" smtClean="0">
                <a:latin typeface="Times New Roman" panose="02020603050405020304" pitchFamily="18" charset="0"/>
                <a:ea typeface="Open Sans" panose="020B0606030504020204" pitchFamily="34" charset="0"/>
                <a:cs typeface="Times New Roman" panose="02020603050405020304" pitchFamily="18" charset="0"/>
              </a:rPr>
              <a:t>Аналіз необхідності підготовки </a:t>
            </a:r>
            <a:r>
              <a:rPr lang="uk-UA" dirty="0">
                <a:latin typeface="Times New Roman" panose="02020603050405020304" pitchFamily="18" charset="0"/>
                <a:ea typeface="Open Sans" panose="020B0606030504020204" pitchFamily="34" charset="0"/>
                <a:cs typeface="Times New Roman" panose="02020603050405020304" pitchFamily="18" charset="0"/>
              </a:rPr>
              <a:t>території (зокрема, здійснення </a:t>
            </a:r>
            <a:r>
              <a:rPr lang="uk-UA" dirty="0" smtClean="0">
                <a:latin typeface="Times New Roman" panose="02020603050405020304" pitchFamily="18" charset="0"/>
                <a:ea typeface="Open Sans" panose="020B0606030504020204" pitchFamily="34" charset="0"/>
                <a:cs typeface="Times New Roman" panose="02020603050405020304" pitchFamily="18" charset="0"/>
              </a:rPr>
              <a:t>розмінування</a:t>
            </a:r>
            <a:r>
              <a:rPr lang="uk-UA" dirty="0">
                <a:latin typeface="Times New Roman" panose="02020603050405020304" pitchFamily="18" charset="0"/>
                <a:ea typeface="Open Sans" panose="020B0606030504020204" pitchFamily="34" charset="0"/>
                <a:cs typeface="Times New Roman" panose="02020603050405020304" pitchFamily="18" charset="0"/>
              </a:rPr>
              <a:t>, демонтажу </a:t>
            </a:r>
            <a:r>
              <a:rPr lang="uk-UA" dirty="0" smtClean="0">
                <a:latin typeface="Times New Roman" panose="02020603050405020304" pitchFamily="18" charset="0"/>
                <a:ea typeface="Open Sans" panose="020B0606030504020204" pitchFamily="34" charset="0"/>
                <a:cs typeface="Times New Roman" panose="02020603050405020304" pitchFamily="18" charset="0"/>
              </a:rPr>
              <a:t>зруйнованих </a:t>
            </a:r>
            <a:r>
              <a:rPr lang="uk-UA" dirty="0">
                <a:latin typeface="Times New Roman" panose="02020603050405020304" pitchFamily="18" charset="0"/>
                <a:ea typeface="Open Sans" panose="020B0606030504020204" pitchFamily="34" charset="0"/>
                <a:cs typeface="Times New Roman" panose="02020603050405020304" pitchFamily="18" charset="0"/>
              </a:rPr>
              <a:t>будівель та споруд, </a:t>
            </a:r>
            <a:r>
              <a:rPr lang="uk-UA" dirty="0" smtClean="0">
                <a:latin typeface="Times New Roman" panose="02020603050405020304" pitchFamily="18" charset="0"/>
                <a:ea typeface="Open Sans" panose="020B0606030504020204" pitchFamily="34" charset="0"/>
                <a:cs typeface="Times New Roman" panose="02020603050405020304" pitchFamily="18" charset="0"/>
              </a:rPr>
              <a:t>рекультивації земель, інформація про заподіяну шкоду)</a:t>
            </a:r>
          </a:p>
          <a:p>
            <a:pPr marL="457189" indent="-457189" algn="just">
              <a:spcAft>
                <a:spcPts val="800"/>
              </a:spcAft>
              <a:buFont typeface="Wingdings" panose="05000000000000000000" pitchFamily="2" charset="2"/>
              <a:buChar char="Ø"/>
            </a:pPr>
            <a:r>
              <a:rPr lang="uk-UA" dirty="0" smtClean="0">
                <a:latin typeface="Times New Roman" panose="02020603050405020304" pitchFamily="18" charset="0"/>
                <a:ea typeface="Open Sans" panose="020B0606030504020204" pitchFamily="34" charset="0"/>
                <a:cs typeface="Times New Roman" panose="02020603050405020304" pitchFamily="18" charset="0"/>
              </a:rPr>
              <a:t>Аналіз технічної можливості</a:t>
            </a:r>
            <a:r>
              <a:rPr lang="uk-UA" dirty="0">
                <a:latin typeface="Times New Roman" panose="02020603050405020304" pitchFamily="18" charset="0"/>
                <a:ea typeface="Open Sans" panose="020B0606030504020204" pitchFamily="34" charset="0"/>
                <a:cs typeface="Times New Roman" panose="02020603050405020304" pitchFamily="18" charset="0"/>
              </a:rPr>
              <a:t>, економічної доцільності </a:t>
            </a:r>
            <a:r>
              <a:rPr lang="uk-UA" dirty="0" smtClean="0">
                <a:latin typeface="Times New Roman" panose="02020603050405020304" pitchFamily="18" charset="0"/>
                <a:ea typeface="Open Sans" panose="020B0606030504020204" pitchFamily="34" charset="0"/>
                <a:cs typeface="Times New Roman" panose="02020603050405020304" pitchFamily="18" charset="0"/>
              </a:rPr>
              <a:t>відновлення </a:t>
            </a:r>
            <a:r>
              <a:rPr lang="uk-UA" dirty="0">
                <a:latin typeface="Times New Roman" panose="02020603050405020304" pitchFamily="18" charset="0"/>
                <a:ea typeface="Open Sans" panose="020B0606030504020204" pitchFamily="34" charset="0"/>
                <a:cs typeface="Times New Roman" panose="02020603050405020304" pitchFamily="18" charset="0"/>
              </a:rPr>
              <a:t>пошкоджених об’єктів </a:t>
            </a:r>
            <a:r>
              <a:rPr lang="uk-UA" dirty="0" smtClean="0">
                <a:latin typeface="Times New Roman" panose="02020603050405020304" pitchFamily="18" charset="0"/>
                <a:ea typeface="Open Sans" panose="020B0606030504020204" pitchFamily="34" charset="0"/>
                <a:cs typeface="Times New Roman" panose="02020603050405020304" pitchFamily="18" charset="0"/>
              </a:rPr>
              <a:t>шляхом </a:t>
            </a:r>
            <a:r>
              <a:rPr lang="uk-UA" dirty="0">
                <a:latin typeface="Times New Roman" panose="02020603050405020304" pitchFamily="18" charset="0"/>
                <a:ea typeface="Open Sans" panose="020B0606030504020204" pitchFamily="34" charset="0"/>
                <a:cs typeface="Times New Roman" panose="02020603050405020304" pitchFamily="18" charset="0"/>
              </a:rPr>
              <a:t>виконання робіт з </a:t>
            </a:r>
            <a:r>
              <a:rPr lang="uk-UA" dirty="0" smtClean="0">
                <a:latin typeface="Times New Roman" panose="02020603050405020304" pitchFamily="18" charset="0"/>
                <a:ea typeface="Open Sans" panose="020B0606030504020204" pitchFamily="34" charset="0"/>
                <a:cs typeface="Times New Roman" panose="02020603050405020304" pitchFamily="18" charset="0"/>
              </a:rPr>
              <a:t>реконструкції</a:t>
            </a:r>
            <a:r>
              <a:rPr lang="uk-UA" dirty="0">
                <a:latin typeface="Times New Roman" panose="02020603050405020304" pitchFamily="18" charset="0"/>
                <a:ea typeface="Open Sans" panose="020B0606030504020204" pitchFamily="34" charset="0"/>
                <a:cs typeface="Times New Roman" panose="02020603050405020304" pitchFamily="18" charset="0"/>
              </a:rPr>
              <a:t>, реставрації, капітального чи </a:t>
            </a:r>
            <a:r>
              <a:rPr lang="uk-UA" dirty="0" smtClean="0">
                <a:latin typeface="Times New Roman" panose="02020603050405020304" pitchFamily="18" charset="0"/>
                <a:ea typeface="Open Sans" panose="020B0606030504020204" pitchFamily="34" charset="0"/>
                <a:cs typeface="Times New Roman" panose="02020603050405020304" pitchFamily="18" charset="0"/>
              </a:rPr>
              <a:t>поточного ремонту, або будівництва нових замість пошкоджених об’єктів</a:t>
            </a:r>
          </a:p>
          <a:p>
            <a:pPr marL="457189" indent="-457189" algn="just">
              <a:spcAft>
                <a:spcPts val="800"/>
              </a:spcAft>
              <a:buFont typeface="Wingdings" panose="05000000000000000000" pitchFamily="2" charset="2"/>
              <a:buChar char="Ø"/>
            </a:pPr>
            <a:r>
              <a:rPr lang="ru-RU" dirty="0" smtClean="0">
                <a:latin typeface="Times New Roman" panose="02020603050405020304" pitchFamily="18" charset="0"/>
                <a:ea typeface="Open Sans" panose="020B0606030504020204" pitchFamily="34" charset="0"/>
                <a:cs typeface="Times New Roman" panose="02020603050405020304" pitchFamily="18" charset="0"/>
              </a:rPr>
              <a:t>Аналіз заходів інженерної </a:t>
            </a:r>
            <a:r>
              <a:rPr lang="ru-RU" dirty="0">
                <a:latin typeface="Times New Roman" panose="02020603050405020304" pitchFamily="18" charset="0"/>
                <a:ea typeface="Open Sans" panose="020B0606030504020204" pitchFamily="34" charset="0"/>
                <a:cs typeface="Times New Roman" panose="02020603050405020304" pitchFamily="18" charset="0"/>
              </a:rPr>
              <a:t>підготовки та </a:t>
            </a:r>
            <a:r>
              <a:rPr lang="ru-RU" dirty="0" smtClean="0">
                <a:latin typeface="Times New Roman" panose="02020603050405020304" pitchFamily="18" charset="0"/>
                <a:ea typeface="Open Sans" panose="020B0606030504020204" pitchFamily="34" charset="0"/>
                <a:cs typeface="Times New Roman" panose="02020603050405020304" pitchFamily="18" charset="0"/>
              </a:rPr>
              <a:t>інженерного </a:t>
            </a:r>
            <a:r>
              <a:rPr lang="ru-RU" dirty="0">
                <a:latin typeface="Times New Roman" panose="02020603050405020304" pitchFamily="18" charset="0"/>
                <a:ea typeface="Open Sans" panose="020B0606030504020204" pitchFamily="34" charset="0"/>
                <a:cs typeface="Times New Roman" panose="02020603050405020304" pitchFamily="18" charset="0"/>
              </a:rPr>
              <a:t>захисту території</a:t>
            </a:r>
            <a:endParaRPr lang="uk-UA" dirty="0" smtClean="0">
              <a:latin typeface="Times New Roman" panose="02020603050405020304" pitchFamily="18" charset="0"/>
              <a:ea typeface="Open Sans" panose="020B0606030504020204" pitchFamily="34" charset="0"/>
              <a:cs typeface="Times New Roman" panose="02020603050405020304" pitchFamily="18" charset="0"/>
            </a:endParaRPr>
          </a:p>
          <a:p>
            <a:pPr marL="457189" indent="-457189">
              <a:spcAft>
                <a:spcPts val="800"/>
              </a:spcAft>
              <a:buFont typeface="Arial" panose="020B0604020202020204" pitchFamily="34" charset="0"/>
              <a:buChar char="•"/>
            </a:pPr>
            <a:endParaRPr lang="uk-UA" dirty="0" smtClean="0">
              <a:latin typeface="Bahnschrift SemiCondensed" panose="020B0502040204020203" pitchFamily="34" charset="0"/>
              <a:ea typeface="Open Sans" panose="020B0606030504020204" pitchFamily="34" charset="0"/>
              <a:cs typeface="Open Sans" panose="020B0606030504020204" pitchFamily="34" charset="0"/>
            </a:endParaRPr>
          </a:p>
          <a:p>
            <a:pPr marL="457189" indent="-457189">
              <a:spcAft>
                <a:spcPts val="800"/>
              </a:spcAft>
              <a:buFont typeface="Arial" panose="020B0604020202020204" pitchFamily="34" charset="0"/>
              <a:buChar char="•"/>
            </a:pPr>
            <a:endParaRPr lang="uk-UA" dirty="0">
              <a:latin typeface="Bahnschrift SemiCondensed" panose="020B0502040204020203" pitchFamily="34" charset="0"/>
              <a:ea typeface="Open Sans" panose="020B0606030504020204" pitchFamily="34" charset="0"/>
              <a:cs typeface="Open Sans" panose="020B0606030504020204" pitchFamily="34" charset="0"/>
            </a:endParaRPr>
          </a:p>
        </p:txBody>
      </p:sp>
      <p:pic>
        <p:nvPicPr>
          <p:cNvPr id="4" name="Рисунок 3"/>
          <p:cNvPicPr>
            <a:picLocks noChangeAspect="1"/>
          </p:cNvPicPr>
          <p:nvPr/>
        </p:nvPicPr>
        <p:blipFill>
          <a:blip r:embed="rId3"/>
          <a:stretch>
            <a:fillRect/>
          </a:stretch>
        </p:blipFill>
        <p:spPr>
          <a:xfrm>
            <a:off x="8353801" y="3905039"/>
            <a:ext cx="3572539" cy="2307133"/>
          </a:xfrm>
          <a:prstGeom prst="rect">
            <a:avLst/>
          </a:prstGeom>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745" y="1198099"/>
            <a:ext cx="3943875" cy="233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639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2"/>
          <p:cNvSpPr txBox="1">
            <a:spLocks noGrp="1"/>
          </p:cNvSpPr>
          <p:nvPr>
            <p:ph type="title"/>
          </p:nvPr>
        </p:nvSpPr>
        <p:spPr>
          <a:xfrm>
            <a:off x="956700" y="241005"/>
            <a:ext cx="10278800" cy="1259916"/>
          </a:xfrm>
          <a:prstGeom prst="rect">
            <a:avLst/>
          </a:prstGeom>
        </p:spPr>
        <p:txBody>
          <a:bodyPr spcFirstLastPara="1" wrap="square" lIns="121897" tIns="121897" rIns="121897" bIns="121897" anchor="t" anchorCtr="0">
            <a:noAutofit/>
          </a:bodyPr>
          <a:lstStyle/>
          <a:p>
            <a:pPr lvl="0" algn="ctr"/>
            <a:r>
              <a:rPr lang="en" dirty="0" smtClean="0">
                <a:solidFill>
                  <a:schemeClr val="accent2">
                    <a:lumMod val="50000"/>
                  </a:schemeClr>
                </a:solidFill>
                <a:latin typeface="Times New Roman" panose="02020603050405020304" pitchFamily="18" charset="0"/>
                <a:cs typeface="Times New Roman" panose="02020603050405020304" pitchFamily="18" charset="0"/>
              </a:rPr>
              <a:t>0</a:t>
            </a:r>
            <a:r>
              <a:rPr lang="uk-UA" dirty="0" smtClean="0">
                <a:solidFill>
                  <a:schemeClr val="accent2">
                    <a:lumMod val="50000"/>
                  </a:schemeClr>
                </a:solidFill>
                <a:latin typeface="Times New Roman" panose="02020603050405020304" pitchFamily="18" charset="0"/>
                <a:cs typeface="Times New Roman" panose="02020603050405020304" pitchFamily="18" charset="0"/>
              </a:rPr>
              <a:t>3</a:t>
            </a:r>
            <a:r>
              <a:rPr lang="uk-UA" noProof="1" smtClean="0">
                <a:solidFill>
                  <a:schemeClr val="accent2">
                    <a:lumMod val="50000"/>
                  </a:schemeClr>
                </a:solidFill>
                <a:latin typeface="Times New Roman" panose="02020603050405020304" pitchFamily="18" charset="0"/>
                <a:cs typeface="Times New Roman" panose="02020603050405020304" pitchFamily="18" charset="0"/>
              </a:rPr>
              <a:t>. Аналіз даних та підготовка проєкту Програми відновлення громади </a:t>
            </a:r>
            <a:endParaRPr lang="uk-UA" noProof="1">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Google Shape;669;p42">
            <a:extLst>
              <a:ext uri="{FF2B5EF4-FFF2-40B4-BE49-F238E27FC236}">
                <a16:creationId xmlns="" xmlns:a16="http://schemas.microsoft.com/office/drawing/2014/main" id="{DB1F7419-794B-9081-B158-42AD5CF07D70}"/>
              </a:ext>
            </a:extLst>
          </p:cNvPr>
          <p:cNvSpPr txBox="1">
            <a:spLocks/>
          </p:cNvSpPr>
          <p:nvPr/>
        </p:nvSpPr>
        <p:spPr>
          <a:xfrm>
            <a:off x="956600" y="1342371"/>
            <a:ext cx="10278800" cy="595613"/>
          </a:xfrm>
          <a:prstGeom prst="rect">
            <a:avLst/>
          </a:prstGeom>
          <a:noFill/>
          <a:ln>
            <a:noFill/>
          </a:ln>
        </p:spPr>
        <p:txBody>
          <a:bodyPr spcFirstLastPara="1" wrap="square" lIns="121897" tIns="121897" rIns="121897" bIns="12189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9pPr>
          </a:lstStyle>
          <a:p>
            <a:r>
              <a:rPr lang="uk-UA" b="1" dirty="0" smtClean="0">
                <a:solidFill>
                  <a:srgbClr val="C00000"/>
                </a:solidFill>
                <a:latin typeface="Times New Roman" panose="02020603050405020304" pitchFamily="18" charset="0"/>
                <a:cs typeface="Times New Roman" panose="02020603050405020304" pitchFamily="18" charset="0"/>
              </a:rPr>
              <a:t>Кроки</a:t>
            </a:r>
            <a:endParaRPr lang="en-GB" b="1" dirty="0">
              <a:solidFill>
                <a:srgbClr val="C00000"/>
              </a:solidFill>
              <a:latin typeface="Times New Roman" panose="02020603050405020304" pitchFamily="18" charset="0"/>
              <a:cs typeface="Times New Roman" panose="02020603050405020304" pitchFamily="18" charset="0"/>
            </a:endParaRPr>
          </a:p>
          <a:p>
            <a:endParaRPr lang="en-GB" dirty="0">
              <a:solidFill>
                <a:srgbClr val="C00000"/>
              </a:solidFill>
            </a:endParaRPr>
          </a:p>
        </p:txBody>
      </p:sp>
      <p:sp>
        <p:nvSpPr>
          <p:cNvPr id="15" name="Google Shape;1883;p88">
            <a:extLst>
              <a:ext uri="{FF2B5EF4-FFF2-40B4-BE49-F238E27FC236}">
                <a16:creationId xmlns="" xmlns:a16="http://schemas.microsoft.com/office/drawing/2014/main" id="{303176C9-A298-ECE7-09EE-F64B998873EB}"/>
              </a:ext>
            </a:extLst>
          </p:cNvPr>
          <p:cNvSpPr txBox="1">
            <a:spLocks noGrp="1"/>
          </p:cNvSpPr>
          <p:nvPr>
            <p:ph type="subTitle" idx="1"/>
          </p:nvPr>
        </p:nvSpPr>
        <p:spPr>
          <a:xfrm>
            <a:off x="668423" y="1937986"/>
            <a:ext cx="9243020" cy="3621894"/>
          </a:xfrm>
          <a:prstGeom prst="rect">
            <a:avLst/>
          </a:prstGeom>
        </p:spPr>
        <p:txBody>
          <a:bodyPr spcFirstLastPara="1" wrap="square" lIns="121897" tIns="121897" rIns="121897" bIns="121897" anchor="t" anchorCtr="0">
            <a:noAutofit/>
          </a:bodyPr>
          <a:lstStyle/>
          <a:p>
            <a:pPr marL="457189" indent="-457189" algn="just">
              <a:spcAft>
                <a:spcPts val="800"/>
              </a:spcAft>
              <a:buFont typeface="Wingdings" panose="05000000000000000000" pitchFamily="2" charset="2"/>
              <a:buChar char="Ø"/>
            </a:pPr>
            <a:r>
              <a:rPr lang="uk-UA" noProof="1" smtClean="0">
                <a:latin typeface="Times New Roman" panose="02020603050405020304" pitchFamily="18" charset="0"/>
                <a:ea typeface="Open Sans" panose="020B0606030504020204" pitchFamily="34" charset="0"/>
                <a:cs typeface="Times New Roman" panose="02020603050405020304" pitchFamily="18" charset="0"/>
              </a:rPr>
              <a:t>Аналіз пропозицій щодо комплексного відновлення, розвитку території громади та заходи для їх реалізації з визначенням пріоритетності, з урахуванням норм та нормативів щодо просторового планування та землекористування, захисту навколишнього природного середовища та природних ресурсів, забезпечення населення закладами і послугами, що в них надаються, охорони культурної спадщини, розвитку транспорту та інженерної інфраструктури, тощо</a:t>
            </a:r>
          </a:p>
          <a:p>
            <a:pPr marL="457189" indent="-457189">
              <a:spcAft>
                <a:spcPts val="800"/>
              </a:spcAft>
              <a:buFont typeface="Wingdings" panose="05000000000000000000" pitchFamily="2" charset="2"/>
              <a:buChar char="Ø"/>
            </a:pPr>
            <a:r>
              <a:rPr lang="uk-UA" noProof="1" smtClean="0">
                <a:latin typeface="Times New Roman" panose="02020603050405020304" pitchFamily="18" charset="0"/>
                <a:ea typeface="Open Sans" panose="020B0606030504020204" pitchFamily="34" charset="0"/>
                <a:cs typeface="Times New Roman" panose="02020603050405020304" pitchFamily="18" charset="0"/>
              </a:rPr>
              <a:t>Попередній фінансово-економічний розрахунок витрат для                                                            забезпечення   заходів комплексного відновлення</a:t>
            </a:r>
          </a:p>
          <a:p>
            <a:pPr marL="457189" indent="-457189">
              <a:spcAft>
                <a:spcPts val="800"/>
              </a:spcAft>
              <a:buFont typeface="Wingdings" panose="05000000000000000000" pitchFamily="2" charset="2"/>
              <a:buChar char="Ø"/>
            </a:pPr>
            <a:r>
              <a:rPr lang="uk-UA" noProof="1" smtClean="0">
                <a:latin typeface="Times New Roman" panose="02020603050405020304" pitchFamily="18" charset="0"/>
                <a:ea typeface="Open Sans" panose="020B0606030504020204" pitchFamily="34" charset="0"/>
                <a:cs typeface="Times New Roman" panose="02020603050405020304" pitchFamily="18" charset="0"/>
              </a:rPr>
              <a:t>Аналіз можливих джерел фінансування заходів для                                                  забезпечення комплексного відновлення території</a:t>
            </a:r>
          </a:p>
          <a:p>
            <a:pPr marL="457189" indent="-457189">
              <a:spcAft>
                <a:spcPts val="800"/>
              </a:spcAft>
              <a:buFont typeface="Arial" panose="020B0604020202020204" pitchFamily="34" charset="0"/>
              <a:buChar char="•"/>
            </a:pPr>
            <a:endParaRPr lang="uk-UA" dirty="0" smtClean="0">
              <a:latin typeface="Bahnschrift SemiCondensed" panose="020B0502040204020203" pitchFamily="34" charset="0"/>
              <a:ea typeface="Open Sans" panose="020B0606030504020204" pitchFamily="34" charset="0"/>
              <a:cs typeface="Open Sans" panose="020B0606030504020204" pitchFamily="34" charset="0"/>
            </a:endParaRPr>
          </a:p>
          <a:p>
            <a:pPr marL="457189" indent="-457189">
              <a:spcAft>
                <a:spcPts val="800"/>
              </a:spcAft>
              <a:buFont typeface="Arial" panose="020B0604020202020204" pitchFamily="34" charset="0"/>
              <a:buChar char="•"/>
            </a:pPr>
            <a:endParaRPr lang="uk-UA" dirty="0">
              <a:latin typeface="Bahnschrift SemiCondensed" panose="020B0502040204020203" pitchFamily="34" charset="0"/>
              <a:ea typeface="Open Sans" panose="020B0606030504020204" pitchFamily="34" charset="0"/>
              <a:cs typeface="Open Sans" panose="020B0606030504020204" pitchFamily="34" charset="0"/>
            </a:endParaRPr>
          </a:p>
        </p:txBody>
      </p:sp>
      <p:pic>
        <p:nvPicPr>
          <p:cNvPr id="224" name="Рисунок 1">
            <a:extLst>
              <a:ext uri="{FF2B5EF4-FFF2-40B4-BE49-F238E27FC236}">
                <a16:creationId xmlns="" xmlns:a16="http://schemas.microsoft.com/office/drawing/2014/main" id="{97406ED4-FEC4-D0ED-D3FB-AB03E14AB793}"/>
              </a:ext>
            </a:extLst>
          </p:cNvPr>
          <p:cNvPicPr>
            <a:picLocks noChangeAspect="1"/>
          </p:cNvPicPr>
          <p:nvPr/>
        </p:nvPicPr>
        <p:blipFill>
          <a:blip r:embed="rId3"/>
          <a:stretch>
            <a:fillRect/>
          </a:stretch>
        </p:blipFill>
        <p:spPr>
          <a:xfrm>
            <a:off x="7756293" y="3985522"/>
            <a:ext cx="3274023" cy="2386151"/>
          </a:xfrm>
          <a:prstGeom prst="rect">
            <a:avLst/>
          </a:prstGeom>
        </p:spPr>
      </p:pic>
    </p:spTree>
    <p:extLst>
      <p:ext uri="{BB962C8B-B14F-4D97-AF65-F5344CB8AC3E}">
        <p14:creationId xmlns:p14="http://schemas.microsoft.com/office/powerpoint/2010/main" val="4199022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11" name="Rectangle 10">
            <a:extLst>
              <a:ext uri="{FF2B5EF4-FFF2-40B4-BE49-F238E27FC236}">
                <a16:creationId xmlns="" xmlns:a16="http://schemas.microsoft.com/office/drawing/2014/main" id="{E5CA8CFD-5C42-2406-1040-DA4989A4EDB1}"/>
              </a:ext>
            </a:extLst>
          </p:cNvPr>
          <p:cNvSpPr/>
          <p:nvPr/>
        </p:nvSpPr>
        <p:spPr>
          <a:xfrm>
            <a:off x="5989983" y="0"/>
            <a:ext cx="6183775" cy="6858000"/>
          </a:xfrm>
          <a:prstGeom prst="rect">
            <a:avLst/>
          </a:prstGeom>
          <a:solidFill>
            <a:srgbClr val="0E2A4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p>
        </p:txBody>
      </p:sp>
      <p:sp>
        <p:nvSpPr>
          <p:cNvPr id="41" name="Google Shape;506;p36">
            <a:extLst>
              <a:ext uri="{FF2B5EF4-FFF2-40B4-BE49-F238E27FC236}">
                <a16:creationId xmlns="" xmlns:a16="http://schemas.microsoft.com/office/drawing/2014/main" id="{59FEEF73-5043-F9CB-2DE1-158C0927D37C}"/>
              </a:ext>
            </a:extLst>
          </p:cNvPr>
          <p:cNvSpPr txBox="1">
            <a:spLocks/>
          </p:cNvSpPr>
          <p:nvPr/>
        </p:nvSpPr>
        <p:spPr>
          <a:xfrm>
            <a:off x="2154225" y="101600"/>
            <a:ext cx="2557571" cy="1444583"/>
          </a:xfrm>
          <a:prstGeom prst="rect">
            <a:avLst/>
          </a:prstGeom>
          <a:noFill/>
          <a:ln>
            <a:noFill/>
          </a:ln>
        </p:spPr>
        <p:txBody>
          <a:bodyPr spcFirstLastPara="1" wrap="square" lIns="121897" tIns="121897" rIns="121897" bIns="121897"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8000"/>
              <a:buFont typeface="Oswald"/>
              <a:buNone/>
              <a:defRPr sz="8000" b="0" i="0" u="none" strike="noStrike" cap="none">
                <a:solidFill>
                  <a:schemeClr val="dk1"/>
                </a:solidFill>
                <a:latin typeface="Oswald"/>
                <a:ea typeface="Oswald"/>
                <a:cs typeface="Oswald"/>
                <a:sym typeface="Oswald"/>
              </a:defRPr>
            </a:lvl9pPr>
          </a:lstStyle>
          <a:p>
            <a:r>
              <a:rPr lang="en" dirty="0">
                <a:solidFill>
                  <a:schemeClr val="accent1">
                    <a:lumMod val="75000"/>
                  </a:schemeClr>
                </a:solidFill>
                <a:latin typeface="Times New Roman" panose="02020603050405020304" pitchFamily="18" charset="0"/>
                <a:cs typeface="Times New Roman" panose="02020603050405020304" pitchFamily="18" charset="0"/>
              </a:rPr>
              <a:t>04</a:t>
            </a:r>
          </a:p>
        </p:txBody>
      </p:sp>
      <p:sp>
        <p:nvSpPr>
          <p:cNvPr id="42" name="Google Shape;507;p36">
            <a:extLst>
              <a:ext uri="{FF2B5EF4-FFF2-40B4-BE49-F238E27FC236}">
                <a16:creationId xmlns="" xmlns:a16="http://schemas.microsoft.com/office/drawing/2014/main" id="{C64C2B4C-16B9-83DF-FB2A-E2AF9A46D865}"/>
              </a:ext>
            </a:extLst>
          </p:cNvPr>
          <p:cNvSpPr txBox="1">
            <a:spLocks noGrp="1"/>
          </p:cNvSpPr>
          <p:nvPr>
            <p:ph type="title"/>
          </p:nvPr>
        </p:nvSpPr>
        <p:spPr>
          <a:xfrm>
            <a:off x="450081" y="2302824"/>
            <a:ext cx="5468833" cy="3183576"/>
          </a:xfrm>
          <a:prstGeom prst="rect">
            <a:avLst/>
          </a:prstGeom>
        </p:spPr>
        <p:txBody>
          <a:bodyPr spcFirstLastPara="1" wrap="square" lIns="121897" tIns="121897" rIns="121897" bIns="121897" anchor="b" anchorCtr="0">
            <a:noAutofit/>
          </a:bodyPr>
          <a:lstStyle/>
          <a:p>
            <a:pPr lvl="0"/>
            <a:r>
              <a:rPr lang="uk-UA" sz="4800" noProof="1" smtClean="0">
                <a:latin typeface="Times New Roman" panose="02020603050405020304" pitchFamily="18" charset="0"/>
                <a:cs typeface="Times New Roman" panose="02020603050405020304" pitchFamily="18" charset="0"/>
              </a:rPr>
              <a:t>Врахування зауважень та погодження Програми комплексного відновлення територій </a:t>
            </a:r>
            <a:endParaRPr lang="uk-UA" sz="4800" noProof="1">
              <a:latin typeface="Times New Roman" panose="02020603050405020304" pitchFamily="18" charset="0"/>
              <a:cs typeface="Times New Roman" panose="02020603050405020304" pitchFamily="18" charset="0"/>
            </a:endParaRPr>
          </a:p>
        </p:txBody>
      </p:sp>
      <p:grpSp>
        <p:nvGrpSpPr>
          <p:cNvPr id="51" name="Google Shape;543;p36">
            <a:extLst>
              <a:ext uri="{FF2B5EF4-FFF2-40B4-BE49-F238E27FC236}">
                <a16:creationId xmlns="" xmlns:a16="http://schemas.microsoft.com/office/drawing/2014/main" id="{41A5DBAE-8AAB-1D4F-7FDC-6AEDF0C98AA3}"/>
              </a:ext>
            </a:extLst>
          </p:cNvPr>
          <p:cNvGrpSpPr/>
          <p:nvPr/>
        </p:nvGrpSpPr>
        <p:grpSpPr>
          <a:xfrm flipH="1">
            <a:off x="1406944" y="1494532"/>
            <a:ext cx="594963" cy="103301"/>
            <a:chOff x="6146875" y="1767300"/>
            <a:chExt cx="331025" cy="57475"/>
          </a:xfrm>
        </p:grpSpPr>
        <p:sp>
          <p:nvSpPr>
            <p:cNvPr id="52" name="Google Shape;544;p36">
              <a:extLst>
                <a:ext uri="{FF2B5EF4-FFF2-40B4-BE49-F238E27FC236}">
                  <a16:creationId xmlns="" xmlns:a16="http://schemas.microsoft.com/office/drawing/2014/main" id="{F94DF8B3-59B6-FAB1-3676-3FA1794455E5}"/>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53" name="Google Shape;545;p36">
              <a:extLst>
                <a:ext uri="{FF2B5EF4-FFF2-40B4-BE49-F238E27FC236}">
                  <a16:creationId xmlns="" xmlns:a16="http://schemas.microsoft.com/office/drawing/2014/main" id="{AB7DB1F5-6B3E-0EB0-6B63-4D987DE48A67}"/>
                </a:ext>
              </a:extLst>
            </p:cNvPr>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54" name="Google Shape;546;p36">
              <a:extLst>
                <a:ext uri="{FF2B5EF4-FFF2-40B4-BE49-F238E27FC236}">
                  <a16:creationId xmlns="" xmlns:a16="http://schemas.microsoft.com/office/drawing/2014/main" id="{A6D02017-C8F8-AF6D-A186-4CEA518E5C19}"/>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grpSp>
      <p:grpSp>
        <p:nvGrpSpPr>
          <p:cNvPr id="2" name="Google Shape;10554;p108">
            <a:extLst>
              <a:ext uri="{FF2B5EF4-FFF2-40B4-BE49-F238E27FC236}">
                <a16:creationId xmlns="" xmlns:a16="http://schemas.microsoft.com/office/drawing/2014/main" id="{C84782BE-5ACD-1924-3249-58FF858CEDB3}"/>
              </a:ext>
            </a:extLst>
          </p:cNvPr>
          <p:cNvGrpSpPr/>
          <p:nvPr/>
        </p:nvGrpSpPr>
        <p:grpSpPr>
          <a:xfrm>
            <a:off x="7255602" y="1546183"/>
            <a:ext cx="3834092" cy="4072741"/>
            <a:chOff x="2499700" y="1135950"/>
            <a:chExt cx="732402" cy="777990"/>
          </a:xfrm>
        </p:grpSpPr>
        <p:grpSp>
          <p:nvGrpSpPr>
            <p:cNvPr id="3" name="Google Shape;10555;p108">
              <a:extLst>
                <a:ext uri="{FF2B5EF4-FFF2-40B4-BE49-F238E27FC236}">
                  <a16:creationId xmlns="" xmlns:a16="http://schemas.microsoft.com/office/drawing/2014/main" id="{221A3AB3-FEF4-C47F-86F5-1A7D510D1147}"/>
                </a:ext>
              </a:extLst>
            </p:cNvPr>
            <p:cNvGrpSpPr/>
            <p:nvPr/>
          </p:nvGrpSpPr>
          <p:grpSpPr>
            <a:xfrm>
              <a:off x="2499700" y="1135950"/>
              <a:ext cx="732402" cy="694705"/>
              <a:chOff x="2499700" y="1135950"/>
              <a:chExt cx="732402" cy="694705"/>
            </a:xfrm>
          </p:grpSpPr>
          <p:sp>
            <p:nvSpPr>
              <p:cNvPr id="10" name="Google Shape;10556;p108">
                <a:extLst>
                  <a:ext uri="{FF2B5EF4-FFF2-40B4-BE49-F238E27FC236}">
                    <a16:creationId xmlns="" xmlns:a16="http://schemas.microsoft.com/office/drawing/2014/main" id="{CD03EC0F-E875-8E94-AE90-29A1991CAEDD}"/>
                  </a:ext>
                </a:extLst>
              </p:cNvPr>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2" name="Google Shape;10557;p108">
                <a:extLst>
                  <a:ext uri="{FF2B5EF4-FFF2-40B4-BE49-F238E27FC236}">
                    <a16:creationId xmlns="" xmlns:a16="http://schemas.microsoft.com/office/drawing/2014/main" id="{F6C2D224-F4EB-2405-607E-1FA68E10A2CA}"/>
                  </a:ext>
                </a:extLst>
              </p:cNvPr>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3" name="Google Shape;10558;p108">
                <a:extLst>
                  <a:ext uri="{FF2B5EF4-FFF2-40B4-BE49-F238E27FC236}">
                    <a16:creationId xmlns="" xmlns:a16="http://schemas.microsoft.com/office/drawing/2014/main" id="{8206A07D-9144-D61D-DCAA-4B11427A3315}"/>
                  </a:ext>
                </a:extLst>
              </p:cNvPr>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4" name="Google Shape;10559;p108">
                <a:extLst>
                  <a:ext uri="{FF2B5EF4-FFF2-40B4-BE49-F238E27FC236}">
                    <a16:creationId xmlns="" xmlns:a16="http://schemas.microsoft.com/office/drawing/2014/main" id="{50166C29-209E-16C8-1A59-4E42328F70E6}"/>
                  </a:ext>
                </a:extLst>
              </p:cNvPr>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5" name="Google Shape;10560;p108">
                <a:extLst>
                  <a:ext uri="{FF2B5EF4-FFF2-40B4-BE49-F238E27FC236}">
                    <a16:creationId xmlns="" xmlns:a16="http://schemas.microsoft.com/office/drawing/2014/main" id="{90957831-CCA6-992E-E02B-004B347C678C}"/>
                  </a:ext>
                </a:extLst>
              </p:cNvPr>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6" name="Google Shape;10561;p108">
                <a:extLst>
                  <a:ext uri="{FF2B5EF4-FFF2-40B4-BE49-F238E27FC236}">
                    <a16:creationId xmlns="" xmlns:a16="http://schemas.microsoft.com/office/drawing/2014/main" id="{96321A6B-63A3-4F27-E73E-F352979F0569}"/>
                  </a:ext>
                </a:extLst>
              </p:cNvPr>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7" name="Google Shape;10562;p108">
                <a:extLst>
                  <a:ext uri="{FF2B5EF4-FFF2-40B4-BE49-F238E27FC236}">
                    <a16:creationId xmlns="" xmlns:a16="http://schemas.microsoft.com/office/drawing/2014/main" id="{49AD1FEA-107F-C8D6-7B9B-688B694D8199}"/>
                  </a:ext>
                </a:extLst>
              </p:cNvPr>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8" name="Google Shape;10563;p108">
                <a:extLst>
                  <a:ext uri="{FF2B5EF4-FFF2-40B4-BE49-F238E27FC236}">
                    <a16:creationId xmlns="" xmlns:a16="http://schemas.microsoft.com/office/drawing/2014/main" id="{CF64F614-B13B-439D-7417-7182B45A4064}"/>
                  </a:ext>
                </a:extLst>
              </p:cNvPr>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9" name="Google Shape;10564;p108">
                <a:extLst>
                  <a:ext uri="{FF2B5EF4-FFF2-40B4-BE49-F238E27FC236}">
                    <a16:creationId xmlns="" xmlns:a16="http://schemas.microsoft.com/office/drawing/2014/main" id="{FA206C58-D870-EE26-7420-579A7F64ABBF}"/>
                  </a:ext>
                </a:extLst>
              </p:cNvPr>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0" name="Google Shape;10565;p108">
                <a:extLst>
                  <a:ext uri="{FF2B5EF4-FFF2-40B4-BE49-F238E27FC236}">
                    <a16:creationId xmlns="" xmlns:a16="http://schemas.microsoft.com/office/drawing/2014/main" id="{E64BE734-5E0C-EB9A-31A5-1D32E716768A}"/>
                  </a:ext>
                </a:extLst>
              </p:cNvPr>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1" name="Google Shape;10566;p108">
                <a:extLst>
                  <a:ext uri="{FF2B5EF4-FFF2-40B4-BE49-F238E27FC236}">
                    <a16:creationId xmlns="" xmlns:a16="http://schemas.microsoft.com/office/drawing/2014/main" id="{FAA3E889-C92C-4945-77A0-ACF125EAB45A}"/>
                  </a:ext>
                </a:extLst>
              </p:cNvPr>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2" name="Google Shape;10567;p108">
                <a:extLst>
                  <a:ext uri="{FF2B5EF4-FFF2-40B4-BE49-F238E27FC236}">
                    <a16:creationId xmlns="" xmlns:a16="http://schemas.microsoft.com/office/drawing/2014/main" id="{E2967464-2BE8-EEDE-63E2-CE9254D2778E}"/>
                  </a:ext>
                </a:extLst>
              </p:cNvPr>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3" name="Google Shape;10568;p108">
                <a:extLst>
                  <a:ext uri="{FF2B5EF4-FFF2-40B4-BE49-F238E27FC236}">
                    <a16:creationId xmlns="" xmlns:a16="http://schemas.microsoft.com/office/drawing/2014/main" id="{B7642D56-39BB-0D6C-F646-26363E77231E}"/>
                  </a:ext>
                </a:extLst>
              </p:cNvPr>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37" name="Google Shape;10569;p108">
                <a:extLst>
                  <a:ext uri="{FF2B5EF4-FFF2-40B4-BE49-F238E27FC236}">
                    <a16:creationId xmlns="" xmlns:a16="http://schemas.microsoft.com/office/drawing/2014/main" id="{A85E38DD-9F1E-2C2B-59E5-3022E3C4FAC3}"/>
                  </a:ext>
                </a:extLst>
              </p:cNvPr>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38" name="Google Shape;10570;p108">
                <a:extLst>
                  <a:ext uri="{FF2B5EF4-FFF2-40B4-BE49-F238E27FC236}">
                    <a16:creationId xmlns="" xmlns:a16="http://schemas.microsoft.com/office/drawing/2014/main" id="{366F5E36-4278-F533-F974-B51E512F47D4}"/>
                  </a:ext>
                </a:extLst>
              </p:cNvPr>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39" name="Google Shape;10571;p108">
                <a:extLst>
                  <a:ext uri="{FF2B5EF4-FFF2-40B4-BE49-F238E27FC236}">
                    <a16:creationId xmlns="" xmlns:a16="http://schemas.microsoft.com/office/drawing/2014/main" id="{CAD268B9-F039-3391-7146-6FE9A45573AB}"/>
                  </a:ext>
                </a:extLst>
              </p:cNvPr>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0" name="Google Shape;10572;p108">
                <a:extLst>
                  <a:ext uri="{FF2B5EF4-FFF2-40B4-BE49-F238E27FC236}">
                    <a16:creationId xmlns="" xmlns:a16="http://schemas.microsoft.com/office/drawing/2014/main" id="{24DE9C8A-506B-728A-5DD0-00B29D61C034}"/>
                  </a:ext>
                </a:extLst>
              </p:cNvPr>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3" name="Google Shape;10573;p108">
                <a:extLst>
                  <a:ext uri="{FF2B5EF4-FFF2-40B4-BE49-F238E27FC236}">
                    <a16:creationId xmlns="" xmlns:a16="http://schemas.microsoft.com/office/drawing/2014/main" id="{42B4DC90-790B-9091-A8D5-0B1A89207E2A}"/>
                  </a:ext>
                </a:extLst>
              </p:cNvPr>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4" name="Google Shape;10574;p108">
                <a:extLst>
                  <a:ext uri="{FF2B5EF4-FFF2-40B4-BE49-F238E27FC236}">
                    <a16:creationId xmlns="" xmlns:a16="http://schemas.microsoft.com/office/drawing/2014/main" id="{7C1DC247-AD3D-9FF1-965D-0E2E50E0AB58}"/>
                  </a:ext>
                </a:extLst>
              </p:cNvPr>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5" name="Google Shape;10575;p108">
                <a:extLst>
                  <a:ext uri="{FF2B5EF4-FFF2-40B4-BE49-F238E27FC236}">
                    <a16:creationId xmlns="" xmlns:a16="http://schemas.microsoft.com/office/drawing/2014/main" id="{2D396BF9-36F6-353A-863F-8D4081DE2F60}"/>
                  </a:ext>
                </a:extLst>
              </p:cNvPr>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6" name="Google Shape;10576;p108">
                <a:extLst>
                  <a:ext uri="{FF2B5EF4-FFF2-40B4-BE49-F238E27FC236}">
                    <a16:creationId xmlns="" xmlns:a16="http://schemas.microsoft.com/office/drawing/2014/main" id="{3FEE70F3-530B-90DD-5DBD-2C8513ABBA69}"/>
                  </a:ext>
                </a:extLst>
              </p:cNvPr>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7" name="Google Shape;10577;p108">
                <a:extLst>
                  <a:ext uri="{FF2B5EF4-FFF2-40B4-BE49-F238E27FC236}">
                    <a16:creationId xmlns="" xmlns:a16="http://schemas.microsoft.com/office/drawing/2014/main" id="{FE6D04FE-D93B-C467-9481-15142EA09705}"/>
                  </a:ext>
                </a:extLst>
              </p:cNvPr>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8" name="Google Shape;10578;p108">
                <a:extLst>
                  <a:ext uri="{FF2B5EF4-FFF2-40B4-BE49-F238E27FC236}">
                    <a16:creationId xmlns="" xmlns:a16="http://schemas.microsoft.com/office/drawing/2014/main" id="{3FD90F41-06A7-1981-81EC-B4538A8B531E}"/>
                  </a:ext>
                </a:extLst>
              </p:cNvPr>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9" name="Google Shape;10579;p108">
                <a:extLst>
                  <a:ext uri="{FF2B5EF4-FFF2-40B4-BE49-F238E27FC236}">
                    <a16:creationId xmlns="" xmlns:a16="http://schemas.microsoft.com/office/drawing/2014/main" id="{E72082B9-868A-07BD-AEC1-9B093D626BE6}"/>
                  </a:ext>
                </a:extLst>
              </p:cNvPr>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55" name="Google Shape;10580;p108">
                <a:extLst>
                  <a:ext uri="{FF2B5EF4-FFF2-40B4-BE49-F238E27FC236}">
                    <a16:creationId xmlns="" xmlns:a16="http://schemas.microsoft.com/office/drawing/2014/main" id="{5BEAC259-C92B-92CA-AD26-AE8A3B11F2B7}"/>
                  </a:ext>
                </a:extLst>
              </p:cNvPr>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56" name="Google Shape;10581;p108">
                <a:extLst>
                  <a:ext uri="{FF2B5EF4-FFF2-40B4-BE49-F238E27FC236}">
                    <a16:creationId xmlns="" xmlns:a16="http://schemas.microsoft.com/office/drawing/2014/main" id="{835D1036-F492-D7D3-BD8E-A8B64E7B5627}"/>
                  </a:ext>
                </a:extLst>
              </p:cNvPr>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57" name="Google Shape;10582;p108">
                <a:extLst>
                  <a:ext uri="{FF2B5EF4-FFF2-40B4-BE49-F238E27FC236}">
                    <a16:creationId xmlns="" xmlns:a16="http://schemas.microsoft.com/office/drawing/2014/main" id="{18CE6C03-F9AA-58ED-C77A-55C86E188DC8}"/>
                  </a:ext>
                </a:extLst>
              </p:cNvPr>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rgbClr val="FFFFFF"/>
                </a:solidFill>
                <a:prstDash val="solid"/>
                <a:miter lim="201878"/>
                <a:headEnd type="none" w="sm" len="sm"/>
                <a:tailEnd type="none" w="sm" len="sm"/>
              </a:ln>
            </p:spPr>
            <p:txBody>
              <a:bodyPr spcFirstLastPara="1" wrap="square" lIns="91425" tIns="91425" rIns="91425" bIns="91425" anchor="ctr" anchorCtr="0">
                <a:noAutofit/>
              </a:bodyPr>
              <a:lstStyle/>
              <a:p>
                <a:endParaRPr dirty="0"/>
              </a:p>
            </p:txBody>
          </p:sp>
        </p:grpSp>
        <p:grpSp>
          <p:nvGrpSpPr>
            <p:cNvPr id="4" name="Google Shape;10583;p108">
              <a:extLst>
                <a:ext uri="{FF2B5EF4-FFF2-40B4-BE49-F238E27FC236}">
                  <a16:creationId xmlns="" xmlns:a16="http://schemas.microsoft.com/office/drawing/2014/main" id="{CD4FFC60-9D81-3297-04EF-5EBFCEB2DE1B}"/>
                </a:ext>
              </a:extLst>
            </p:cNvPr>
            <p:cNvGrpSpPr/>
            <p:nvPr/>
          </p:nvGrpSpPr>
          <p:grpSpPr>
            <a:xfrm>
              <a:off x="2517909" y="1188726"/>
              <a:ext cx="702702" cy="725214"/>
              <a:chOff x="2517909" y="1188726"/>
              <a:chExt cx="702702" cy="725214"/>
            </a:xfrm>
          </p:grpSpPr>
          <p:sp>
            <p:nvSpPr>
              <p:cNvPr id="5" name="Google Shape;10584;p108">
                <a:extLst>
                  <a:ext uri="{FF2B5EF4-FFF2-40B4-BE49-F238E27FC236}">
                    <a16:creationId xmlns="" xmlns:a16="http://schemas.microsoft.com/office/drawing/2014/main" id="{EBD6344E-06A5-30D2-D60D-3FB1EF332779}"/>
                  </a:ext>
                </a:extLst>
              </p:cNvPr>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91425" tIns="91425" rIns="91425" bIns="91425" anchor="ctr" anchorCtr="0">
                <a:noAutofit/>
              </a:bodyPr>
              <a:lstStyle/>
              <a:p>
                <a:endParaRPr dirty="0"/>
              </a:p>
            </p:txBody>
          </p:sp>
          <p:sp>
            <p:nvSpPr>
              <p:cNvPr id="6" name="Google Shape;10585;p108">
                <a:extLst>
                  <a:ext uri="{FF2B5EF4-FFF2-40B4-BE49-F238E27FC236}">
                    <a16:creationId xmlns="" xmlns:a16="http://schemas.microsoft.com/office/drawing/2014/main" id="{2E74609B-7A9F-E4CE-5C3F-C72CA41B6EB1}"/>
                  </a:ext>
                </a:extLst>
              </p:cNvPr>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91425" tIns="91425" rIns="91425" bIns="91425" anchor="ctr" anchorCtr="0">
                <a:noAutofit/>
              </a:bodyPr>
              <a:lstStyle/>
              <a:p>
                <a:endParaRPr dirty="0"/>
              </a:p>
            </p:txBody>
          </p:sp>
          <p:sp>
            <p:nvSpPr>
              <p:cNvPr id="7" name="Google Shape;10586;p108">
                <a:extLst>
                  <a:ext uri="{FF2B5EF4-FFF2-40B4-BE49-F238E27FC236}">
                    <a16:creationId xmlns="" xmlns:a16="http://schemas.microsoft.com/office/drawing/2014/main" id="{C235CBC9-359F-7047-FFB0-7D1BF535B11D}"/>
                  </a:ext>
                </a:extLst>
              </p:cNvPr>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91425" tIns="91425" rIns="91425" bIns="91425" anchor="ctr" anchorCtr="0">
                <a:noAutofit/>
              </a:bodyPr>
              <a:lstStyle/>
              <a:p>
                <a:endParaRPr dirty="0"/>
              </a:p>
            </p:txBody>
          </p:sp>
          <p:sp>
            <p:nvSpPr>
              <p:cNvPr id="8" name="Google Shape;10587;p108">
                <a:extLst>
                  <a:ext uri="{FF2B5EF4-FFF2-40B4-BE49-F238E27FC236}">
                    <a16:creationId xmlns="" xmlns:a16="http://schemas.microsoft.com/office/drawing/2014/main" id="{EB22AEC9-CA80-33AB-B234-B891670E4EB4}"/>
                  </a:ext>
                </a:extLst>
              </p:cNvPr>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endParaRPr dirty="0"/>
              </a:p>
            </p:txBody>
          </p:sp>
          <p:sp>
            <p:nvSpPr>
              <p:cNvPr id="9" name="Google Shape;10588;p108">
                <a:extLst>
                  <a:ext uri="{FF2B5EF4-FFF2-40B4-BE49-F238E27FC236}">
                    <a16:creationId xmlns="" xmlns:a16="http://schemas.microsoft.com/office/drawing/2014/main" id="{18CCBD9B-05AB-FDB4-6660-C7DC3DD08E36}"/>
                  </a:ext>
                </a:extLst>
              </p:cNvPr>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endParaRPr dirty="0"/>
              </a:p>
            </p:txBody>
          </p:sp>
        </p:grpSp>
      </p:grpSp>
    </p:spTree>
    <p:extLst>
      <p:ext uri="{BB962C8B-B14F-4D97-AF65-F5344CB8AC3E}">
        <p14:creationId xmlns:p14="http://schemas.microsoft.com/office/powerpoint/2010/main" val="2238129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2"/>
          <p:cNvSpPr txBox="1">
            <a:spLocks noGrp="1"/>
          </p:cNvSpPr>
          <p:nvPr>
            <p:ph type="title"/>
          </p:nvPr>
        </p:nvSpPr>
        <p:spPr>
          <a:xfrm>
            <a:off x="956700" y="241005"/>
            <a:ext cx="8481214" cy="1259916"/>
          </a:xfrm>
          <a:prstGeom prst="rect">
            <a:avLst/>
          </a:prstGeom>
        </p:spPr>
        <p:txBody>
          <a:bodyPr spcFirstLastPara="1" wrap="square" lIns="121897" tIns="121897" rIns="121897" bIns="121897" anchor="t" anchorCtr="0">
            <a:noAutofit/>
          </a:bodyPr>
          <a:lstStyle/>
          <a:p>
            <a:pPr lvl="0" algn="ctr"/>
            <a:r>
              <a:rPr lang="en" dirty="0" smtClean="0">
                <a:solidFill>
                  <a:schemeClr val="accent2">
                    <a:lumMod val="50000"/>
                  </a:schemeClr>
                </a:solidFill>
                <a:latin typeface="Times New Roman" panose="02020603050405020304" pitchFamily="18" charset="0"/>
                <a:cs typeface="Times New Roman" panose="02020603050405020304" pitchFamily="18" charset="0"/>
              </a:rPr>
              <a:t>0</a:t>
            </a:r>
            <a:r>
              <a:rPr lang="uk-UA" dirty="0">
                <a:solidFill>
                  <a:schemeClr val="accent2">
                    <a:lumMod val="50000"/>
                  </a:schemeClr>
                </a:solidFill>
                <a:latin typeface="Times New Roman" panose="02020603050405020304" pitchFamily="18" charset="0"/>
                <a:cs typeface="Times New Roman" panose="02020603050405020304" pitchFamily="18" charset="0"/>
              </a:rPr>
              <a:t>4</a:t>
            </a:r>
            <a:r>
              <a:rPr lang="en"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dirty="0">
                <a:solidFill>
                  <a:schemeClr val="accent2">
                    <a:lumMod val="50000"/>
                  </a:schemeClr>
                </a:solidFill>
                <a:latin typeface="Times New Roman" panose="02020603050405020304" pitchFamily="18" charset="0"/>
                <a:cs typeface="Times New Roman" panose="02020603050405020304" pitchFamily="18" charset="0"/>
              </a:rPr>
              <a:t>Врахування зауважень та погодження програми </a:t>
            </a:r>
            <a:endParaRPr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4" name="Google Shape;669;p42">
            <a:extLst>
              <a:ext uri="{FF2B5EF4-FFF2-40B4-BE49-F238E27FC236}">
                <a16:creationId xmlns="" xmlns:a16="http://schemas.microsoft.com/office/drawing/2014/main" id="{DB1F7419-794B-9081-B158-42AD5CF07D70}"/>
              </a:ext>
            </a:extLst>
          </p:cNvPr>
          <p:cNvSpPr txBox="1">
            <a:spLocks/>
          </p:cNvSpPr>
          <p:nvPr/>
        </p:nvSpPr>
        <p:spPr>
          <a:xfrm>
            <a:off x="956600" y="1345797"/>
            <a:ext cx="10278800" cy="785401"/>
          </a:xfrm>
          <a:prstGeom prst="rect">
            <a:avLst/>
          </a:prstGeom>
          <a:noFill/>
          <a:ln>
            <a:noFill/>
          </a:ln>
        </p:spPr>
        <p:txBody>
          <a:bodyPr spcFirstLastPara="1" wrap="square" lIns="121897" tIns="121897" rIns="121897" bIns="12189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2400"/>
              <a:buFont typeface="Oswald"/>
              <a:buNone/>
              <a:defRPr sz="2400" b="0" i="0" u="none" strike="noStrike" cap="none">
                <a:solidFill>
                  <a:schemeClr val="dk1"/>
                </a:solidFill>
                <a:latin typeface="Oswald"/>
                <a:ea typeface="Oswald"/>
                <a:cs typeface="Oswald"/>
                <a:sym typeface="Oswald"/>
              </a:defRPr>
            </a:lvl9pPr>
          </a:lstStyle>
          <a:p>
            <a:r>
              <a:rPr lang="uk-UA" dirty="0" smtClean="0">
                <a:solidFill>
                  <a:srgbClr val="C00000"/>
                </a:solidFill>
                <a:latin typeface="Bahnschrift SemiCondensed" panose="020B0502040204020203" pitchFamily="34" charset="0"/>
              </a:rPr>
              <a:t>   </a:t>
            </a:r>
            <a:r>
              <a:rPr lang="uk-UA" b="1" dirty="0" smtClean="0">
                <a:solidFill>
                  <a:srgbClr val="C00000"/>
                </a:solidFill>
                <a:latin typeface="Times New Roman" panose="02020603050405020304" pitchFamily="18" charset="0"/>
                <a:cs typeface="Times New Roman" panose="02020603050405020304" pitchFamily="18" charset="0"/>
              </a:rPr>
              <a:t>Кроки</a:t>
            </a:r>
            <a:endParaRPr lang="en-GB" b="1" dirty="0">
              <a:solidFill>
                <a:srgbClr val="C00000"/>
              </a:solidFill>
              <a:latin typeface="Times New Roman" panose="02020603050405020304" pitchFamily="18" charset="0"/>
              <a:cs typeface="Times New Roman" panose="02020603050405020304" pitchFamily="18" charset="0"/>
            </a:endParaRPr>
          </a:p>
          <a:p>
            <a:endParaRPr lang="en-GB" dirty="0">
              <a:solidFill>
                <a:srgbClr val="C00000"/>
              </a:solidFill>
            </a:endParaRPr>
          </a:p>
        </p:txBody>
      </p:sp>
      <p:sp>
        <p:nvSpPr>
          <p:cNvPr id="4" name="Прямоугольник 3"/>
          <p:cNvSpPr/>
          <p:nvPr/>
        </p:nvSpPr>
        <p:spPr>
          <a:xfrm>
            <a:off x="956599" y="2020006"/>
            <a:ext cx="6979087" cy="4211149"/>
          </a:xfrm>
          <a:prstGeom prst="rect">
            <a:avLst/>
          </a:prstGeom>
        </p:spPr>
        <p:txBody>
          <a:bodyPr wrap="square" lIns="121917" tIns="60958" rIns="121917" bIns="60958">
            <a:spAutoFit/>
          </a:bodyPr>
          <a:lstStyle/>
          <a:p>
            <a:pPr marL="457189" indent="-457189">
              <a:lnSpc>
                <a:spcPct val="115000"/>
              </a:lnSpc>
              <a:buFont typeface="Wingdings" panose="05000000000000000000" pitchFamily="2" charset="2"/>
              <a:buChar char="Ø"/>
              <a:tabLst>
                <a:tab pos="609585" algn="l"/>
              </a:tabLst>
            </a:pPr>
            <a:r>
              <a:rPr lang="uk-UA" sz="2100" b="1" noProof="1" smtClean="0">
                <a:latin typeface="Times New Roman" panose="02020603050405020304" pitchFamily="18" charset="0"/>
                <a:ea typeface="Open Sans" panose="020B0604020202020204" charset="0"/>
                <a:cs typeface="Times New Roman" panose="02020603050405020304" pitchFamily="18" charset="0"/>
              </a:rPr>
              <a:t>Погодження Програми комплексного відновлення</a:t>
            </a:r>
            <a:endParaRPr lang="uk-UA" sz="2100" b="1" noProof="1" smtClean="0">
              <a:latin typeface="Times New Roman" panose="02020603050405020304" pitchFamily="18" charset="0"/>
              <a:ea typeface="Times New Roman" panose="02020603050405020304" pitchFamily="18" charset="0"/>
              <a:cs typeface="Times New Roman" panose="02020603050405020304" pitchFamily="18" charset="0"/>
            </a:endParaRPr>
          </a:p>
          <a:p>
            <a:pPr marL="457189" indent="-457189">
              <a:lnSpc>
                <a:spcPct val="115000"/>
              </a:lnSpc>
              <a:buFont typeface="Wingdings" panose="05000000000000000000" pitchFamily="2" charset="2"/>
              <a:buChar char="Ø"/>
              <a:tabLst>
                <a:tab pos="609585" algn="l"/>
              </a:tabLst>
            </a:pPr>
            <a:r>
              <a:rPr lang="uk-UA" sz="2100" b="1" noProof="1" smtClean="0">
                <a:latin typeface="Times New Roman" panose="02020603050405020304" pitchFamily="18" charset="0"/>
                <a:ea typeface="Open Sans" panose="020B0604020202020204" charset="0"/>
                <a:cs typeface="Times New Roman" panose="02020603050405020304" pitchFamily="18" charset="0"/>
              </a:rPr>
              <a:t>Громадське обговорення </a:t>
            </a:r>
            <a:r>
              <a:rPr lang="uk-UA" sz="2100" b="1" noProof="1">
                <a:latin typeface="Times New Roman" panose="02020603050405020304" pitchFamily="18" charset="0"/>
                <a:ea typeface="Open Sans" panose="020B0604020202020204" charset="0"/>
                <a:cs typeface="Times New Roman" panose="02020603050405020304" pitchFamily="18" charset="0"/>
              </a:rPr>
              <a:t>Програми комплексного відновлення</a:t>
            </a:r>
            <a:endParaRPr lang="uk-UA" sz="2100" b="1" noProof="1" smtClean="0">
              <a:latin typeface="Times New Roman" panose="02020603050405020304" pitchFamily="18" charset="0"/>
              <a:ea typeface="Times New Roman" panose="02020603050405020304" pitchFamily="18" charset="0"/>
              <a:cs typeface="Times New Roman" panose="02020603050405020304" pitchFamily="18" charset="0"/>
            </a:endParaRPr>
          </a:p>
          <a:p>
            <a:pPr marL="457189" indent="-457189">
              <a:lnSpc>
                <a:spcPct val="115000"/>
              </a:lnSpc>
              <a:buFont typeface="Wingdings" panose="05000000000000000000" pitchFamily="2" charset="2"/>
              <a:buChar char="Ø"/>
              <a:tabLst>
                <a:tab pos="609585" algn="l"/>
              </a:tabLst>
            </a:pPr>
            <a:r>
              <a:rPr lang="uk-UA" sz="2100" b="1" noProof="1" smtClean="0">
                <a:latin typeface="Times New Roman" panose="02020603050405020304" pitchFamily="18" charset="0"/>
                <a:ea typeface="Open Sans" panose="020B0604020202020204" charset="0"/>
                <a:cs typeface="Times New Roman" panose="02020603050405020304" pitchFamily="18" charset="0"/>
              </a:rPr>
              <a:t>Внесення змін та перепогодження Програми у разі потреби</a:t>
            </a:r>
            <a:endParaRPr lang="uk-UA" sz="2100" b="1" noProof="1" smtClean="0">
              <a:latin typeface="Times New Roman" panose="02020603050405020304" pitchFamily="18" charset="0"/>
              <a:ea typeface="Times New Roman" panose="02020603050405020304" pitchFamily="18" charset="0"/>
              <a:cs typeface="Times New Roman" panose="02020603050405020304" pitchFamily="18" charset="0"/>
            </a:endParaRPr>
          </a:p>
          <a:p>
            <a:pPr marL="457189" indent="-457189">
              <a:lnSpc>
                <a:spcPct val="115000"/>
              </a:lnSpc>
              <a:buFont typeface="Wingdings" panose="05000000000000000000" pitchFamily="2" charset="2"/>
              <a:buChar char="Ø"/>
              <a:tabLst>
                <a:tab pos="609585" algn="l"/>
              </a:tabLst>
            </a:pPr>
            <a:r>
              <a:rPr lang="uk-UA" sz="2100" b="1" noProof="1" smtClean="0">
                <a:latin typeface="Times New Roman" panose="02020603050405020304" pitchFamily="18" charset="0"/>
                <a:ea typeface="Open Sans" panose="020B0604020202020204" charset="0"/>
                <a:cs typeface="Times New Roman" panose="02020603050405020304" pitchFamily="18" charset="0"/>
              </a:rPr>
              <a:t>Розроблення та затвердження плану реалізації </a:t>
            </a:r>
            <a:r>
              <a:rPr lang="uk-UA" sz="2100" b="1" noProof="1">
                <a:latin typeface="Times New Roman" panose="02020603050405020304" pitchFamily="18" charset="0"/>
                <a:ea typeface="Open Sans" panose="020B0604020202020204" charset="0"/>
                <a:cs typeface="Times New Roman" panose="02020603050405020304" pitchFamily="18" charset="0"/>
              </a:rPr>
              <a:t>Програми комплексного відновлення</a:t>
            </a:r>
            <a:endParaRPr lang="uk-UA" sz="2100" b="1" noProof="1" smtClean="0">
              <a:latin typeface="Times New Roman" panose="02020603050405020304" pitchFamily="18" charset="0"/>
              <a:ea typeface="Times New Roman" panose="02020603050405020304" pitchFamily="18" charset="0"/>
              <a:cs typeface="Times New Roman" panose="02020603050405020304" pitchFamily="18" charset="0"/>
            </a:endParaRPr>
          </a:p>
          <a:p>
            <a:pPr marL="457189" indent="-457189">
              <a:lnSpc>
                <a:spcPct val="115000"/>
              </a:lnSpc>
              <a:buFont typeface="Wingdings" panose="05000000000000000000" pitchFamily="2" charset="2"/>
              <a:buChar char="Ø"/>
              <a:tabLst>
                <a:tab pos="609585" algn="l"/>
              </a:tabLst>
            </a:pPr>
            <a:r>
              <a:rPr lang="uk-UA" sz="2100" b="1" noProof="1" smtClean="0">
                <a:latin typeface="Times New Roman" panose="02020603050405020304" pitchFamily="18" charset="0"/>
                <a:ea typeface="Open Sans" panose="020B0604020202020204" charset="0"/>
                <a:cs typeface="Times New Roman" panose="02020603050405020304" pitchFamily="18" charset="0"/>
              </a:rPr>
              <a:t>Затвердження Програми </a:t>
            </a:r>
            <a:r>
              <a:rPr lang="uk-UA" sz="2100" b="1" noProof="1">
                <a:latin typeface="Times New Roman" panose="02020603050405020304" pitchFamily="18" charset="0"/>
                <a:ea typeface="Open Sans" panose="020B0604020202020204" charset="0"/>
                <a:cs typeface="Times New Roman" panose="02020603050405020304" pitchFamily="18" charset="0"/>
              </a:rPr>
              <a:t>комплексного </a:t>
            </a:r>
            <a:r>
              <a:rPr lang="uk-UA" sz="2100" b="1" noProof="1" smtClean="0">
                <a:latin typeface="Times New Roman" panose="02020603050405020304" pitchFamily="18" charset="0"/>
                <a:ea typeface="Open Sans" panose="020B0604020202020204" charset="0"/>
                <a:cs typeface="Times New Roman" panose="02020603050405020304" pitchFamily="18" charset="0"/>
              </a:rPr>
              <a:t>відновлення</a:t>
            </a:r>
            <a:endParaRPr lang="uk-UA" sz="2100" b="1" noProof="1" smtClean="0">
              <a:latin typeface="Times New Roman" panose="02020603050405020304" pitchFamily="18" charset="0"/>
              <a:ea typeface="Times New Roman" panose="02020603050405020304" pitchFamily="18" charset="0"/>
              <a:cs typeface="Times New Roman" panose="02020603050405020304" pitchFamily="18" charset="0"/>
            </a:endParaRPr>
          </a:p>
          <a:p>
            <a:pPr marL="457189" indent="-457189">
              <a:lnSpc>
                <a:spcPct val="115000"/>
              </a:lnSpc>
              <a:buFont typeface="Wingdings" panose="05000000000000000000" pitchFamily="2" charset="2"/>
              <a:buChar char="Ø"/>
              <a:tabLst>
                <a:tab pos="609585" algn="l"/>
              </a:tabLst>
            </a:pPr>
            <a:r>
              <a:rPr lang="uk-UA" sz="2100" b="1" noProof="1" smtClean="0">
                <a:latin typeface="Times New Roman" panose="02020603050405020304" pitchFamily="18" charset="0"/>
                <a:ea typeface="Open Sans" panose="020B0604020202020204" charset="0"/>
                <a:cs typeface="Times New Roman" panose="02020603050405020304" pitchFamily="18" charset="0"/>
              </a:rPr>
              <a:t>Оприлюднення Програми та плану реалізації її заходів</a:t>
            </a:r>
            <a:endParaRPr lang="uk-UA" sz="2100" b="1" noProof="1">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8180615" y="3461657"/>
            <a:ext cx="3535135" cy="3309675"/>
          </a:xfrm>
          <a:prstGeom prst="rect">
            <a:avLst/>
          </a:prstGeom>
        </p:spPr>
      </p:pic>
    </p:spTree>
    <p:extLst>
      <p:ext uri="{BB962C8B-B14F-4D97-AF65-F5344CB8AC3E}">
        <p14:creationId xmlns:p14="http://schemas.microsoft.com/office/powerpoint/2010/main" val="4152635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7764537" cy="4917621"/>
          </a:xfrm>
        </p:spPr>
        <p:txBody>
          <a:bodyPr>
            <a:normAutofit fontScale="90000"/>
          </a:bodyPr>
          <a:lstStyle/>
          <a:p>
            <a:pPr algn="ctr"/>
            <a:r>
              <a:rPr lang="uk-UA" dirty="0">
                <a:solidFill>
                  <a:schemeClr val="accent1">
                    <a:lumMod val="50000"/>
                  </a:schemeClr>
                </a:solidFill>
                <a:latin typeface="Times New Roman" panose="02020603050405020304" pitchFamily="18" charset="0"/>
                <a:cs typeface="Times New Roman" panose="02020603050405020304" pitchFamily="18" charset="0"/>
              </a:rPr>
              <a:t>Робота з </a:t>
            </a:r>
            <a:r>
              <a:rPr lang="uk-UA" dirty="0" smtClean="0">
                <a:solidFill>
                  <a:schemeClr val="accent1">
                    <a:lumMod val="50000"/>
                  </a:schemeClr>
                </a:solidFill>
                <a:latin typeface="Times New Roman" panose="02020603050405020304" pitchFamily="18" charset="0"/>
                <a:cs typeface="Times New Roman" panose="02020603050405020304" pitchFamily="18" charset="0"/>
              </a:rPr>
              <a:t>пропозиціями за результатами </a:t>
            </a:r>
            <a:r>
              <a:rPr lang="uk-UA" dirty="0">
                <a:solidFill>
                  <a:schemeClr val="accent1">
                    <a:lumMod val="50000"/>
                  </a:schemeClr>
                </a:solidFill>
                <a:latin typeface="Times New Roman" panose="02020603050405020304" pitchFamily="18" charset="0"/>
                <a:cs typeface="Times New Roman" panose="02020603050405020304" pitchFamily="18" charset="0"/>
              </a:rPr>
              <a:t>опитування громадян щодо </a:t>
            </a:r>
            <a:r>
              <a:rPr lang="uk-UA" dirty="0" smtClean="0">
                <a:solidFill>
                  <a:schemeClr val="accent1">
                    <a:lumMod val="50000"/>
                  </a:schemeClr>
                </a:solidFill>
                <a:latin typeface="Times New Roman" panose="02020603050405020304" pitchFamily="18" charset="0"/>
                <a:cs typeface="Times New Roman" panose="02020603050405020304" pitchFamily="18" charset="0"/>
              </a:rPr>
              <a:t>відновлення</a:t>
            </a:r>
            <a:r>
              <a:rPr lang="uk-UA" dirty="0">
                <a:solidFill>
                  <a:schemeClr val="accent1">
                    <a:lumMod val="50000"/>
                  </a:schemeClr>
                </a:solidFill>
                <a:latin typeface="Times New Roman" panose="02020603050405020304" pitchFamily="18" charset="0"/>
                <a:cs typeface="Times New Roman" panose="02020603050405020304" pitchFamily="18" charset="0"/>
              </a:rPr>
              <a:t>, будівництва, реконструкції та модернізації, </a:t>
            </a:r>
            <a:r>
              <a:rPr lang="uk-UA" dirty="0" smtClean="0">
                <a:solidFill>
                  <a:schemeClr val="accent1">
                    <a:lumMod val="50000"/>
                  </a:schemeClr>
                </a:solidFill>
                <a:latin typeface="Times New Roman" panose="02020603050405020304" pitchFamily="18" charset="0"/>
                <a:cs typeface="Times New Roman" panose="02020603050405020304" pitchFamily="18" charset="0"/>
              </a:rPr>
              <a:t>для враховання </a:t>
            </a:r>
            <a:r>
              <a:rPr lang="uk-UA" dirty="0">
                <a:solidFill>
                  <a:schemeClr val="accent1">
                    <a:lumMod val="50000"/>
                  </a:schemeClr>
                </a:solidFill>
                <a:latin typeface="Times New Roman" panose="02020603050405020304" pitchFamily="18" charset="0"/>
                <a:cs typeface="Times New Roman" panose="02020603050405020304" pitchFamily="18" charset="0"/>
              </a:rPr>
              <a:t>при розробці Програми комплексного відновлення території Юр’ївської селищної територіальної громади (її частини). </a:t>
            </a:r>
            <a:br>
              <a:rPr lang="uk-UA" dirty="0">
                <a:solidFill>
                  <a:schemeClr val="accent1">
                    <a:lumMod val="50000"/>
                  </a:schemeClr>
                </a:solidFill>
                <a:latin typeface="Times New Roman" panose="02020603050405020304" pitchFamily="18" charset="0"/>
                <a:cs typeface="Times New Roman" panose="02020603050405020304" pitchFamily="18" charset="0"/>
              </a:rPr>
            </a:br>
            <a:endParaRPr lang="ru-RU" dirty="0">
              <a:solidFill>
                <a:schemeClr val="accent1">
                  <a:lumMod val="50000"/>
                </a:schemeClr>
              </a:solidFill>
            </a:endParaRPr>
          </a:p>
        </p:txBody>
      </p:sp>
      <p:pic>
        <p:nvPicPr>
          <p:cNvPr id="5" name="Объект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542563" y="1926318"/>
            <a:ext cx="3543300" cy="4841875"/>
          </a:xfrm>
          <a:prstGeom prst="rect">
            <a:avLst/>
          </a:prstGeom>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735" y="4163546"/>
            <a:ext cx="3706587" cy="254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230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609600"/>
            <a:ext cx="7780866" cy="1320800"/>
          </a:xfrm>
        </p:spPr>
        <p:txBody>
          <a:bodyPr>
            <a:normAutofit fontScale="90000"/>
          </a:bodyPr>
          <a:lstStyle/>
          <a:p>
            <a:r>
              <a:rPr lang="uk-UA" sz="2400" dirty="0" smtClean="0">
                <a:solidFill>
                  <a:schemeClr val="accent1">
                    <a:lumMod val="50000"/>
                  </a:schemeClr>
                </a:solidFill>
                <a:latin typeface="Times New Roman" panose="02020603050405020304" pitchFamily="18" charset="0"/>
                <a:cs typeface="Times New Roman" panose="02020603050405020304" pitchFamily="18" charset="0"/>
              </a:rPr>
              <a:t>	</a:t>
            </a:r>
            <a:r>
              <a:rPr lang="uk-UA" sz="2400" dirty="0" smtClean="0">
                <a:solidFill>
                  <a:schemeClr val="tx2">
                    <a:lumMod val="75000"/>
                  </a:schemeClr>
                </a:solidFill>
                <a:latin typeface="Times New Roman" panose="02020603050405020304" pitchFamily="18" charset="0"/>
                <a:cs typeface="Times New Roman" panose="02020603050405020304" pitchFamily="18" charset="0"/>
              </a:rPr>
              <a:t>За </a:t>
            </a:r>
            <a:r>
              <a:rPr lang="uk-UA" sz="2400" dirty="0">
                <a:solidFill>
                  <a:schemeClr val="tx2">
                    <a:lumMod val="75000"/>
                  </a:schemeClr>
                </a:solidFill>
                <a:latin typeface="Times New Roman" panose="02020603050405020304" pitchFamily="18" charset="0"/>
                <a:cs typeface="Times New Roman" panose="02020603050405020304" pitchFamily="18" charset="0"/>
              </a:rPr>
              <a:t>підтримки ГО Фонд «Регіональний центр економічних досліджень та підтримки бізнесу» м. Лубни, розробили опитувальник щодо врахування пропозицій громадян при розробці відповідної Програми, який опублікували на офіційному сайті Юр’ївської селищної ради. </a:t>
            </a:r>
            <a:br>
              <a:rPr lang="uk-UA" sz="2400" dirty="0">
                <a:solidFill>
                  <a:schemeClr val="tx2">
                    <a:lumMod val="75000"/>
                  </a:schemeClr>
                </a:solidFill>
                <a:latin typeface="Times New Roman" panose="02020603050405020304" pitchFamily="18" charset="0"/>
                <a:cs typeface="Times New Roman" panose="02020603050405020304" pitchFamily="18" charset="0"/>
              </a:rPr>
            </a:br>
            <a:r>
              <a:rPr lang="uk-UA" sz="2400" dirty="0">
                <a:solidFill>
                  <a:schemeClr val="tx2">
                    <a:lumMod val="75000"/>
                  </a:schemeClr>
                </a:solidFill>
                <a:latin typeface="Times New Roman" panose="02020603050405020304" pitchFamily="18" charset="0"/>
                <a:cs typeface="Times New Roman" panose="02020603050405020304" pitchFamily="18" charset="0"/>
              </a:rPr>
              <a:t> </a:t>
            </a:r>
            <a:br>
              <a:rPr lang="uk-UA" sz="2400" dirty="0">
                <a:solidFill>
                  <a:schemeClr val="tx2">
                    <a:lumMod val="75000"/>
                  </a:schemeClr>
                </a:solidFill>
                <a:latin typeface="Times New Roman" panose="02020603050405020304" pitchFamily="18" charset="0"/>
                <a:cs typeface="Times New Roman" panose="02020603050405020304" pitchFamily="18" charset="0"/>
              </a:rPr>
            </a:br>
            <a:r>
              <a:rPr lang="uk-UA" sz="2400" dirty="0" smtClean="0">
                <a:solidFill>
                  <a:schemeClr val="tx2">
                    <a:lumMod val="75000"/>
                  </a:schemeClr>
                </a:solidFill>
                <a:latin typeface="Times New Roman" panose="02020603050405020304" pitchFamily="18" charset="0"/>
                <a:cs typeface="Times New Roman" panose="02020603050405020304" pitchFamily="18" charset="0"/>
              </a:rPr>
              <a:t>На </a:t>
            </a:r>
            <a:r>
              <a:rPr lang="uk-UA" sz="2400" dirty="0">
                <a:solidFill>
                  <a:schemeClr val="tx2">
                    <a:lumMod val="75000"/>
                  </a:schemeClr>
                </a:solidFill>
                <a:latin typeface="Times New Roman" panose="02020603050405020304" pitchFamily="18" charset="0"/>
                <a:cs typeface="Times New Roman" panose="02020603050405020304" pitchFamily="18" charset="0"/>
              </a:rPr>
              <a:t>сьогоднішній день обговорення закінчено. </a:t>
            </a:r>
            <a:r>
              <a:rPr lang="uk-UA" sz="2400" dirty="0" smtClean="0">
                <a:solidFill>
                  <a:schemeClr val="tx2">
                    <a:lumMod val="75000"/>
                  </a:schemeClr>
                </a:solidFill>
                <a:latin typeface="Times New Roman" panose="02020603050405020304" pitchFamily="18" charset="0"/>
                <a:cs typeface="Times New Roman" panose="02020603050405020304" pitchFamily="18" charset="0"/>
              </a:rPr>
              <a:t/>
            </a:r>
            <a:br>
              <a:rPr lang="uk-UA" sz="2400" dirty="0" smtClean="0">
                <a:solidFill>
                  <a:schemeClr val="tx2">
                    <a:lumMod val="75000"/>
                  </a:schemeClr>
                </a:solidFill>
                <a:latin typeface="Times New Roman" panose="02020603050405020304" pitchFamily="18" charset="0"/>
                <a:cs typeface="Times New Roman" panose="02020603050405020304" pitchFamily="18" charset="0"/>
              </a:rPr>
            </a:br>
            <a:r>
              <a:rPr lang="uk-UA" sz="2400" dirty="0" smtClean="0">
                <a:solidFill>
                  <a:schemeClr val="tx2">
                    <a:lumMod val="75000"/>
                  </a:schemeClr>
                </a:solidFill>
                <a:latin typeface="Times New Roman" panose="02020603050405020304" pitchFamily="18" charset="0"/>
                <a:cs typeface="Times New Roman" panose="02020603050405020304" pitchFamily="18" charset="0"/>
              </a:rPr>
              <a:t>Всього </a:t>
            </a:r>
            <a:r>
              <a:rPr lang="uk-UA" sz="2400" dirty="0">
                <a:solidFill>
                  <a:schemeClr val="tx2">
                    <a:lumMod val="75000"/>
                  </a:schemeClr>
                </a:solidFill>
                <a:latin typeface="Times New Roman" panose="02020603050405020304" pitchFamily="18" charset="0"/>
                <a:cs typeface="Times New Roman" panose="02020603050405020304" pitchFamily="18" charset="0"/>
              </a:rPr>
              <a:t>прийняло участь в обговорені 188 </a:t>
            </a:r>
            <a:r>
              <a:rPr lang="uk-UA" sz="2400" dirty="0" smtClean="0">
                <a:solidFill>
                  <a:schemeClr val="tx2">
                    <a:lumMod val="75000"/>
                  </a:schemeClr>
                </a:solidFill>
                <a:latin typeface="Times New Roman" panose="02020603050405020304" pitchFamily="18" charset="0"/>
                <a:cs typeface="Times New Roman" panose="02020603050405020304" pitchFamily="18" charset="0"/>
              </a:rPr>
              <a:t>активних жителів нашої громади, </a:t>
            </a:r>
            <a:r>
              <a:rPr lang="uk-UA" sz="2400" dirty="0">
                <a:solidFill>
                  <a:schemeClr val="tx2">
                    <a:lumMod val="75000"/>
                  </a:schemeClr>
                </a:solidFill>
                <a:latin typeface="Times New Roman" panose="02020603050405020304" pitchFamily="18" charset="0"/>
                <a:cs typeface="Times New Roman" panose="02020603050405020304" pitchFamily="18" charset="0"/>
              </a:rPr>
              <a:t>які висловили свої ідеї, бачення та пропозиції </a:t>
            </a:r>
            <a:r>
              <a:rPr lang="uk-UA" sz="2400" dirty="0" smtClean="0">
                <a:solidFill>
                  <a:schemeClr val="tx2">
                    <a:lumMod val="75000"/>
                  </a:schemeClr>
                </a:solidFill>
                <a:latin typeface="Times New Roman" panose="02020603050405020304" pitchFamily="18" charset="0"/>
                <a:cs typeface="Times New Roman" panose="02020603050405020304" pitchFamily="18" charset="0"/>
              </a:rPr>
              <a:t/>
            </a:r>
            <a:br>
              <a:rPr lang="uk-UA" sz="2400" dirty="0" smtClean="0">
                <a:solidFill>
                  <a:schemeClr val="tx2">
                    <a:lumMod val="75000"/>
                  </a:schemeClr>
                </a:solidFill>
                <a:latin typeface="Times New Roman" panose="02020603050405020304" pitchFamily="18" charset="0"/>
                <a:cs typeface="Times New Roman" panose="02020603050405020304" pitchFamily="18" charset="0"/>
              </a:rPr>
            </a:br>
            <a:r>
              <a:rPr lang="uk-UA" sz="2400" dirty="0" smtClean="0">
                <a:solidFill>
                  <a:schemeClr val="tx2">
                    <a:lumMod val="75000"/>
                  </a:schemeClr>
                </a:solidFill>
                <a:latin typeface="Times New Roman" panose="02020603050405020304" pitchFamily="18" charset="0"/>
                <a:cs typeface="Times New Roman" panose="02020603050405020304" pitchFamily="18" charset="0"/>
              </a:rPr>
              <a:t>у </a:t>
            </a:r>
            <a:r>
              <a:rPr lang="uk-UA" sz="2400" dirty="0">
                <a:solidFill>
                  <a:schemeClr val="tx2">
                    <a:lumMod val="75000"/>
                  </a:schemeClr>
                </a:solidFill>
                <a:latin typeface="Times New Roman" panose="02020603050405020304" pitchFamily="18" charset="0"/>
                <a:cs typeface="Times New Roman" panose="02020603050405020304" pitchFamily="18" charset="0"/>
              </a:rPr>
              <a:t>відновленні території Юр’ївської </a:t>
            </a:r>
            <a:r>
              <a:rPr lang="uk-UA" sz="2400" dirty="0" smtClean="0">
                <a:solidFill>
                  <a:schemeClr val="tx2">
                    <a:lumMod val="75000"/>
                  </a:schemeClr>
                </a:solidFill>
                <a:latin typeface="Times New Roman" panose="02020603050405020304" pitchFamily="18" charset="0"/>
                <a:cs typeface="Times New Roman" panose="02020603050405020304" pitchFamily="18" charset="0"/>
              </a:rPr>
              <a:t>громади та </a:t>
            </a:r>
            <a:r>
              <a:rPr lang="uk-UA" sz="2400" noProof="1" smtClean="0">
                <a:solidFill>
                  <a:schemeClr val="tx2">
                    <a:lumMod val="75000"/>
                  </a:schemeClr>
                </a:solidFill>
                <a:latin typeface="Times New Roman" panose="02020603050405020304" pitchFamily="18" charset="0"/>
                <a:cs typeface="Times New Roman" panose="02020603050405020304" pitchFamily="18" charset="0"/>
              </a:rPr>
              <a:t>якими було надано 1237 пропозицій з 23-х напрямків</a:t>
            </a:r>
            <a:r>
              <a:rPr lang="uk-UA" sz="2700" noProof="1" smtClean="0">
                <a:solidFill>
                  <a:schemeClr val="tx2">
                    <a:lumMod val="75000"/>
                  </a:schemeClr>
                </a:solidFill>
                <a:latin typeface="Times New Roman" panose="02020603050405020304" pitchFamily="18" charset="0"/>
                <a:cs typeface="Times New Roman" panose="02020603050405020304" pitchFamily="18" charset="0"/>
              </a:rPr>
              <a:t>.</a:t>
            </a:r>
            <a:br>
              <a:rPr lang="uk-UA" sz="2700" noProof="1" smtClean="0">
                <a:solidFill>
                  <a:schemeClr val="tx2">
                    <a:lumMod val="75000"/>
                  </a:schemeClr>
                </a:solidFill>
                <a:latin typeface="Times New Roman" panose="02020603050405020304" pitchFamily="18" charset="0"/>
                <a:cs typeface="Times New Roman" panose="02020603050405020304" pitchFamily="18" charset="0"/>
              </a:rPr>
            </a:br>
            <a:endParaRPr lang="uk-UA" sz="2700" noProof="1">
              <a:solidFill>
                <a:schemeClr val="tx2">
                  <a:lumMod val="75000"/>
                </a:schemeClr>
              </a:solidFill>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895" y="699406"/>
            <a:ext cx="3250148" cy="222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36440" y="3555999"/>
            <a:ext cx="3214836" cy="213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525" y="4524375"/>
            <a:ext cx="35242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267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6240" y="399012"/>
            <a:ext cx="3532909" cy="590204"/>
          </a:xfrm>
        </p:spPr>
        <p:txBody>
          <a:bodyPr>
            <a:normAutofit fontScale="90000"/>
          </a:bodyPr>
          <a:lstStyle/>
          <a:p>
            <a:r>
              <a:rPr lang="uk-UA" b="1" i="1" dirty="0" smtClean="0">
                <a:solidFill>
                  <a:schemeClr val="accent2">
                    <a:lumMod val="50000"/>
                  </a:schemeClr>
                </a:solidFill>
                <a:latin typeface="Times New Roman" panose="02020603050405020304" pitchFamily="18" charset="0"/>
                <a:cs typeface="Times New Roman" panose="02020603050405020304" pitchFamily="18" charset="0"/>
              </a:rPr>
              <a:t>ЧЕРГА ДЕННА:</a:t>
            </a:r>
            <a:endParaRPr lang="ru-RU" b="1"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41069" y="1180407"/>
            <a:ext cx="9634451" cy="5444837"/>
          </a:xfrm>
        </p:spPr>
        <p:txBody>
          <a:bodyPr>
            <a:normAutofit/>
          </a:bodyPr>
          <a:lstStyle/>
          <a:p>
            <a:pPr lvl="0" algn="just"/>
            <a:r>
              <a:rPr lang="uk-UA" dirty="0">
                <a:latin typeface="Times New Roman" panose="02020603050405020304" pitchFamily="18" charset="0"/>
                <a:cs typeface="Times New Roman" panose="02020603050405020304" pitchFamily="18" charset="0"/>
              </a:rPr>
              <a:t>Щодо прийняття участі Юр’ївської селищної територіальної громади в семінарі на тему: «Відновлення територій громад Дніпропетровської області з урахуванням проєктів екологічної безпеки, адаптації до зміни клімату та впровадження відновлюваних джерел енергії», який відбувся 20.06.2024 в м. Києві за організацією Фонду «Регіональний центр економічних досліджень та підтримки бізнесу» в рамках проєкту «PARASOL</a:t>
            </a:r>
            <a:r>
              <a:rPr lang="uk-UA" dirty="0" smtClean="0">
                <a:latin typeface="Times New Roman" panose="02020603050405020304" pitchFamily="18" charset="0"/>
                <a:cs typeface="Times New Roman" panose="02020603050405020304" pitchFamily="18" charset="0"/>
              </a:rPr>
              <a:t>».</a:t>
            </a:r>
          </a:p>
          <a:p>
            <a:pPr lvl="0" algn="just"/>
            <a:endParaRPr lang="uk-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Робота з </a:t>
            </a:r>
            <a:r>
              <a:rPr lang="uk-UA" dirty="0" smtClean="0">
                <a:latin typeface="Times New Roman" panose="02020603050405020304" pitchFamily="18" charset="0"/>
                <a:cs typeface="Times New Roman" panose="02020603050405020304" pitchFamily="18" charset="0"/>
              </a:rPr>
              <a:t>результатами </a:t>
            </a:r>
            <a:r>
              <a:rPr lang="uk-UA" dirty="0">
                <a:latin typeface="Times New Roman" panose="02020603050405020304" pitchFamily="18" charset="0"/>
                <a:cs typeface="Times New Roman" panose="02020603050405020304" pitchFamily="18" charset="0"/>
              </a:rPr>
              <a:t>опитування громадян щодо запропонованих пропозицій відновлення, будівництва, реконструкції та модернізації, що будуть враховані при розробці Програми комплексного відновлення території Юр’ївської селищної територіальної громади (її частини). </a:t>
            </a:r>
            <a:endParaRPr lang="uk-UA" dirty="0" smtClean="0">
              <a:latin typeface="Times New Roman" panose="02020603050405020304" pitchFamily="18" charset="0"/>
              <a:cs typeface="Times New Roman" panose="02020603050405020304" pitchFamily="18" charset="0"/>
            </a:endParaRPr>
          </a:p>
          <a:p>
            <a:pPr algn="just"/>
            <a:endParaRPr lang="uk-UA" dirty="0" smtClean="0">
              <a:latin typeface="Times New Roman" panose="02020603050405020304" pitchFamily="18" charset="0"/>
              <a:cs typeface="Times New Roman" panose="02020603050405020304" pitchFamily="18" charset="0"/>
            </a:endParaRPr>
          </a:p>
          <a:p>
            <a:pPr lvl="0" algn="just"/>
            <a:r>
              <a:rPr lang="uk-UA" dirty="0">
                <a:latin typeface="Times New Roman" panose="02020603050405020304" pitchFamily="18" charset="0"/>
                <a:cs typeface="Times New Roman" panose="02020603050405020304" pitchFamily="18" charset="0"/>
              </a:rPr>
              <a:t>Аналіз відповідей департаментів обласної державної адміністрації Дніпропетровської області та суміжних територіальних громад Новомосковського і Павлоградського районів Дніпропетровської області та Красноградського і Лозівського районів Харківської області щодо  врахування інтересів держави та суміжних територіальних громад при розробці Програми комплексного відновлення території Юр’ївської селищної територіальної громади (її частини).</a:t>
            </a:r>
            <a:endParaRPr lang="ru-RU" dirty="0">
              <a:latin typeface="Times New Roman" panose="02020603050405020304" pitchFamily="18" charset="0"/>
              <a:cs typeface="Times New Roman" panose="02020603050405020304" pitchFamily="18" charset="0"/>
            </a:endParaRPr>
          </a:p>
          <a:p>
            <a:pPr algn="just"/>
            <a:endParaRPr lang="uk-UA"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lvl="0" algn="just"/>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696171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61258"/>
            <a:ext cx="8596668" cy="1012371"/>
          </a:xfrm>
        </p:spPr>
        <p:txBody>
          <a:bodyPr>
            <a:noAutofit/>
          </a:bodyPr>
          <a:lstStyle/>
          <a:p>
            <a:pPr indent="450215" algn="ctr">
              <a:spcAft>
                <a:spcPts val="0"/>
              </a:spcAft>
              <a:tabLst>
                <a:tab pos="561340" algn="l"/>
              </a:tabLst>
            </a:pPr>
            <a:r>
              <a:rPr lang="uk-UA" sz="2800" spc="-10" dirty="0">
                <a:solidFill>
                  <a:schemeClr val="accent1">
                    <a:lumMod val="50000"/>
                  </a:schemeClr>
                </a:solidFill>
                <a:latin typeface="Times New Roman"/>
                <a:ea typeface="Times New Roman"/>
                <a:cs typeface="Times New Roman"/>
              </a:rPr>
              <a:t>Результати наданих пропозицій за опитуванням </a:t>
            </a:r>
            <a:r>
              <a:rPr lang="uk-UA" sz="2800" spc="-10" dirty="0" smtClean="0">
                <a:solidFill>
                  <a:schemeClr val="accent1">
                    <a:lumMod val="50000"/>
                  </a:schemeClr>
                </a:solidFill>
                <a:latin typeface="Times New Roman"/>
                <a:ea typeface="Times New Roman"/>
                <a:cs typeface="Times New Roman"/>
              </a:rPr>
              <a:t/>
            </a:r>
            <a:br>
              <a:rPr lang="uk-UA" sz="2800" spc="-10" dirty="0" smtClean="0">
                <a:solidFill>
                  <a:schemeClr val="accent1">
                    <a:lumMod val="50000"/>
                  </a:schemeClr>
                </a:solidFill>
                <a:latin typeface="Times New Roman"/>
                <a:ea typeface="Times New Roman"/>
                <a:cs typeface="Times New Roman"/>
              </a:rPr>
            </a:br>
            <a:r>
              <a:rPr lang="uk-UA" sz="2800" spc="-10" dirty="0" smtClean="0">
                <a:solidFill>
                  <a:schemeClr val="accent1">
                    <a:lumMod val="50000"/>
                  </a:schemeClr>
                </a:solidFill>
                <a:latin typeface="Times New Roman"/>
                <a:ea typeface="Times New Roman"/>
                <a:cs typeface="Times New Roman"/>
              </a:rPr>
              <a:t>в </a:t>
            </a:r>
            <a:r>
              <a:rPr lang="uk-UA" sz="2800" spc="-10" dirty="0">
                <a:solidFill>
                  <a:schemeClr val="accent1">
                    <a:lumMod val="50000"/>
                  </a:schemeClr>
                </a:solidFill>
                <a:latin typeface="Times New Roman"/>
                <a:ea typeface="Times New Roman"/>
                <a:cs typeface="Times New Roman"/>
              </a:rPr>
              <a:t>розрізі напрямків  наступні:</a:t>
            </a:r>
            <a:r>
              <a:rPr lang="uk-UA" sz="2800" dirty="0">
                <a:solidFill>
                  <a:schemeClr val="accent1">
                    <a:lumMod val="50000"/>
                  </a:schemeClr>
                </a:solidFill>
                <a:latin typeface="Antiqua"/>
                <a:ea typeface="Calibri"/>
                <a:cs typeface="Times New Roman"/>
              </a:rPr>
              <a:t/>
            </a:r>
            <a:br>
              <a:rPr lang="uk-UA" sz="2800" dirty="0">
                <a:solidFill>
                  <a:schemeClr val="accent1">
                    <a:lumMod val="50000"/>
                  </a:schemeClr>
                </a:solidFill>
                <a:latin typeface="Antiqua"/>
                <a:ea typeface="Calibri"/>
                <a:cs typeface="Times New Roman"/>
              </a:rPr>
            </a:br>
            <a:endParaRPr lang="ru-RU" sz="2800" dirty="0">
              <a:solidFill>
                <a:schemeClr val="accent1">
                  <a:lumMod val="50000"/>
                </a:schemeClr>
              </a:solidFill>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74976499"/>
              </p:ext>
            </p:extLst>
          </p:nvPr>
        </p:nvGraphicFramePr>
        <p:xfrm>
          <a:off x="367393" y="1191987"/>
          <a:ext cx="9380763" cy="5470070"/>
        </p:xfrm>
        <a:graphic>
          <a:graphicData uri="http://schemas.openxmlformats.org/drawingml/2006/table">
            <a:tbl>
              <a:tblPr firstRow="1" firstCol="1" bandRow="1">
                <a:tableStyleId>{5C22544A-7EE6-4342-B048-85BDC9FD1C3A}</a:tableStyleId>
              </a:tblPr>
              <a:tblGrid>
                <a:gridCol w="7869678"/>
                <a:gridCol w="1511085"/>
              </a:tblGrid>
              <a:tr h="784208">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Назва Пропозицій (заходу) ОПИТУВАЛЬНИКА по Юр’ївській ТГ</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c>
                  <a:txBody>
                    <a:bodyPr/>
                    <a:lstStyle/>
                    <a:p>
                      <a:pPr marL="457200" algn="ctr">
                        <a:lnSpc>
                          <a:spcPct val="107000"/>
                        </a:lnSpc>
                        <a:spcAft>
                          <a:spcPts val="0"/>
                        </a:spcAft>
                      </a:pPr>
                      <a:r>
                        <a:rPr lang="uk-UA" sz="900" dirty="0">
                          <a:solidFill>
                            <a:schemeClr val="accent1">
                              <a:lumMod val="50000"/>
                            </a:schemeClr>
                          </a:solidFill>
                          <a:effectLst/>
                          <a:latin typeface="Times New Roman" panose="02020603050405020304" pitchFamily="18" charset="0"/>
                          <a:cs typeface="Times New Roman" panose="02020603050405020304" pitchFamily="18" charset="0"/>
                        </a:rPr>
                        <a:t>Кількість (ЗА) осіб</a:t>
                      </a:r>
                    </a:p>
                    <a:p>
                      <a:pPr marL="457200" algn="ctr">
                        <a:lnSpc>
                          <a:spcPct val="107000"/>
                        </a:lnSpc>
                        <a:spcAft>
                          <a:spcPts val="0"/>
                        </a:spcAft>
                      </a:pPr>
                      <a:r>
                        <a:rPr lang="uk-UA" sz="900" dirty="0">
                          <a:solidFill>
                            <a:schemeClr val="accent1">
                              <a:lumMod val="50000"/>
                            </a:schemeClr>
                          </a:solidFill>
                          <a:effectLst/>
                          <a:latin typeface="Times New Roman" panose="02020603050405020304" pitchFamily="18" charset="0"/>
                          <a:cs typeface="Times New Roman" panose="02020603050405020304" pitchFamily="18" charset="0"/>
                        </a:rPr>
                        <a:t>/від загальної кількості 188 осіб</a:t>
                      </a:r>
                      <a:endParaRPr lang="uk-UA" sz="90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r>
              <a:tr h="492340">
                <a:tc>
                  <a:txBody>
                    <a:bodyPr/>
                    <a:lstStyle/>
                    <a:p>
                      <a:pPr algn="just">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Пропозиції щодо підвищення рівня громадської безпеки на території територіальної громади (наприклад: створення мережі камер відеоспостереження, терміналів швидкого виклику екстрених служб, модернізації системи оповіщення, розбудови укриттів, бомбосховищ, пунктів підтримки під час кризових явищ, тощо)</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c>
                  <a:txBody>
                    <a:bodyPr/>
                    <a:lstStyle/>
                    <a:p>
                      <a:pPr marL="457200" algn="ctr">
                        <a:lnSpc>
                          <a:spcPct val="107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113</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r>
              <a:tr h="718246">
                <a:tc>
                  <a:txBody>
                    <a:bodyPr/>
                    <a:lstStyle/>
                    <a:p>
                      <a:pPr algn="just">
                        <a:lnSpc>
                          <a:spcPct val="115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Пропозиції щодо розвитку та покращення діяльності закладів освіти (наприклад: розбудова мережі закладів шкільної/дошкільної освіти, облаштування існуючих закладів шкільної/дошкільної освіти, розвиток шкільної інфраструктури, створення шкільних кабінетів для інклюзивного навчання, створення на території закладів шкільної/дошкільної освіти та у зонах їх обслуговування безпечного простору, розвиток маршрутів шкільних автобусів, шкільних, дошкільних та позашкільних гуртків, танцювальних колективів тощо)</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c>
                  <a:txBody>
                    <a:bodyPr/>
                    <a:lstStyle/>
                    <a:p>
                      <a:pPr marL="457200" algn="ctr">
                        <a:lnSpc>
                          <a:spcPct val="107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109</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r>
              <a:tr h="429265">
                <a:tc>
                  <a:txBody>
                    <a:bodyPr/>
                    <a:lstStyle/>
                    <a:p>
                      <a:pPr algn="just">
                        <a:lnSpc>
                          <a:spcPct val="115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Пропозиції щодо підвищення рівня забезпеченості жителів територіальної громади послугами в сфері охорони здоров’я (наприклад: забезпечення автомобілями швидкої допомоги, травмпунктами, амбулаторіями, розширення мережі аптечних закладів тощо)</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c>
                  <a:txBody>
                    <a:bodyPr/>
                    <a:lstStyle/>
                    <a:p>
                      <a:pPr marL="457200" algn="ctr">
                        <a:lnSpc>
                          <a:spcPct val="107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103</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r>
              <a:tr h="492340">
                <a:tc>
                  <a:txBody>
                    <a:bodyPr/>
                    <a:lstStyle/>
                    <a:p>
                      <a:pPr algn="just">
                        <a:lnSpc>
                          <a:spcPct val="115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Пропозиції щодо збереження та/або розвитку культурного середовища Юр’ївської селищної територіальної громади (наприклад: утримання/розбудова театрів, клубів, музеїв та інших закладів культури,  створення/утримання арт об’єктів, меморіалів, пам’яток проведення фестивалів та інших масових заходів тощо)</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c>
                  <a:txBody>
                    <a:bodyPr/>
                    <a:lstStyle/>
                    <a:p>
                      <a:pPr marL="457200" algn="ctr">
                        <a:lnSpc>
                          <a:spcPct val="107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91</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r>
              <a:tr h="328227">
                <a:tc>
                  <a:txBody>
                    <a:bodyPr/>
                    <a:lstStyle/>
                    <a:p>
                      <a:pPr algn="just">
                        <a:lnSpc>
                          <a:spcPct val="115000"/>
                        </a:lnSpc>
                        <a:spcAft>
                          <a:spcPts val="0"/>
                        </a:spcAft>
                      </a:pPr>
                      <a:r>
                        <a:rPr lang="uk-UA" sz="900" noProof="0" dirty="0" smtClean="0">
                          <a:solidFill>
                            <a:schemeClr val="accent1">
                              <a:lumMod val="50000"/>
                            </a:schemeClr>
                          </a:solidFill>
                          <a:effectLst/>
                          <a:latin typeface="Times New Roman" panose="02020603050405020304" pitchFamily="18" charset="0"/>
                          <a:cs typeface="Times New Roman" panose="02020603050405020304" pitchFamily="18" charset="0"/>
                        </a:rPr>
                        <a:t>Пропозиції щодо розвитку туризму (наприклад: розвиток туристичних маршрутів, велосипедних доріжок, екскурсій, розвиток гастрономічного та екологічного туризму тощо)</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c>
                  <a:txBody>
                    <a:bodyPr/>
                    <a:lstStyle/>
                    <a:p>
                      <a:pPr marL="457200" algn="ctr">
                        <a:lnSpc>
                          <a:spcPct val="107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56</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r>
              <a:tr h="429265">
                <a:tc>
                  <a:txBody>
                    <a:bodyPr/>
                    <a:lstStyle/>
                    <a:p>
                      <a:pPr algn="just">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Пропозиції щодо розвитку сфери благоустрою (наприклад: створення/утримання зелених зон, асфальтування вулиць, розбудова/створення паркувальних майданчиків, облаштування смітників, розбудови/модернізації мережі вуличного освітлення тощо )</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c>
                  <a:txBody>
                    <a:bodyPr/>
                    <a:lstStyle/>
                    <a:p>
                      <a:pPr marL="457200" algn="ctr">
                        <a:lnSpc>
                          <a:spcPct val="107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126</a:t>
                      </a:r>
                    </a:p>
                    <a:p>
                      <a:pPr marL="457200" algn="ctr">
                        <a:lnSpc>
                          <a:spcPct val="107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r>
              <a:tr h="328227">
                <a:tc>
                  <a:txBody>
                    <a:bodyPr/>
                    <a:lstStyle/>
                    <a:p>
                      <a:pPr algn="just">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Пропозиції щодо підвищення якості надання житлово-комунальних послуг (наприклад: надання послуг водопостачання, водовідведення, газопостачання, вивезення побутового сміття тощо)</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c>
                  <a:txBody>
                    <a:bodyPr/>
                    <a:lstStyle/>
                    <a:p>
                      <a:pPr marL="457200" algn="ctr">
                        <a:lnSpc>
                          <a:spcPct val="107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68</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r>
              <a:tr h="710460">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Пропозиції щодо розвитку транспортної інфраструктури Юр’ївської селищної  територіальної громади (наприклад: створення маршрутів міського та міжміського сполучення, автошляхів, шляхопроводів, створення нових, облаштування або модернізація існуючих зупинок громадського транспорту, покращення стану  санітарного та інженерного облаштування, об’єктів дорожнього сервісу автомобільних доріг, що проходять по території територіальної громади тощо)</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c>
                  <a:txBody>
                    <a:bodyPr/>
                    <a:lstStyle/>
                    <a:p>
                      <a:pPr marL="457200" algn="ctr">
                        <a:lnSpc>
                          <a:spcPct val="107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110</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r>
              <a:tr h="328227">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Пропозиції щодо розбудови публічного простору територіальної громади (створення, ремонт або модернізація багатофункціональних дитячих майданчиків, ролердромів, скейтпарків тощо)</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c>
                  <a:txBody>
                    <a:bodyPr/>
                    <a:lstStyle/>
                    <a:p>
                      <a:pPr marL="457200" algn="ctr">
                        <a:lnSpc>
                          <a:spcPct val="107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70</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r>
              <a:tr h="429265">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Пропозиції щодо створення спільно з сусідніми територіальними громадами зон/точок розвитку територіальної громади (наприклад: спільні комунальні підприємства та заклади, зони розваг та відпочинку, бізнес-проекти, транспортні маршрути тощо)</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c>
                  <a:txBody>
                    <a:bodyPr/>
                    <a:lstStyle/>
                    <a:p>
                      <a:pPr marL="457200" algn="ctr">
                        <a:lnSpc>
                          <a:spcPct val="107000"/>
                        </a:lnSpc>
                        <a:spcAft>
                          <a:spcPts val="0"/>
                        </a:spcAft>
                      </a:pPr>
                      <a:r>
                        <a:rPr lang="uk-UA" sz="900" noProof="0" dirty="0">
                          <a:solidFill>
                            <a:schemeClr val="accent1">
                              <a:lumMod val="50000"/>
                            </a:schemeClr>
                          </a:solidFill>
                          <a:effectLst/>
                          <a:latin typeface="Times New Roman" panose="02020603050405020304" pitchFamily="18" charset="0"/>
                          <a:cs typeface="Times New Roman" panose="02020603050405020304" pitchFamily="18" charset="0"/>
                        </a:rPr>
                        <a:t>28</a:t>
                      </a:r>
                      <a:endParaRPr lang="uk-UA" sz="900" noProof="0" dirty="0">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6041" marR="46041" marT="0" marB="0" anchor="ctr">
                    <a:solidFill>
                      <a:schemeClr val="tx2">
                        <a:lumMod val="20000"/>
                        <a:lumOff val="80000"/>
                      </a:schemeClr>
                    </a:solidFill>
                  </a:tcPr>
                </a:tc>
              </a:tr>
            </a:tbl>
          </a:graphicData>
        </a:graphic>
      </p:graphicFrame>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621" y="81643"/>
            <a:ext cx="2428193" cy="125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040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24544"/>
            <a:ext cx="8596668" cy="1061356"/>
          </a:xfrm>
        </p:spPr>
        <p:txBody>
          <a:bodyPr>
            <a:normAutofit fontScale="90000"/>
          </a:bodyPr>
          <a:lstStyle/>
          <a:p>
            <a:pPr algn="ctr"/>
            <a:r>
              <a:rPr lang="uk-UA" sz="2800" spc="-10" dirty="0">
                <a:solidFill>
                  <a:schemeClr val="accent1">
                    <a:lumMod val="50000"/>
                  </a:schemeClr>
                </a:solidFill>
                <a:latin typeface="Times New Roman"/>
                <a:ea typeface="Times New Roman"/>
                <a:cs typeface="Times New Roman"/>
              </a:rPr>
              <a:t>Результати наданих пропозицій за опитуванням в розрізі напрямків  наступні:</a:t>
            </a:r>
            <a:r>
              <a:rPr lang="uk-UA" sz="2800" dirty="0">
                <a:solidFill>
                  <a:schemeClr val="accent1">
                    <a:lumMod val="50000"/>
                  </a:schemeClr>
                </a:solidFill>
                <a:latin typeface="Antiqua"/>
                <a:ea typeface="Calibri"/>
                <a:cs typeface="Times New Roman"/>
              </a:rPr>
              <a:t/>
            </a:r>
            <a:br>
              <a:rPr lang="uk-UA" sz="2800" dirty="0">
                <a:solidFill>
                  <a:schemeClr val="accent1">
                    <a:lumMod val="50000"/>
                  </a:schemeClr>
                </a:solidFill>
                <a:latin typeface="Antiqua"/>
                <a:ea typeface="Calibri"/>
                <a:cs typeface="Times New Roman"/>
              </a:rPr>
            </a:br>
            <a:endParaRPr lang="uk-UA" sz="28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364418625"/>
              </p:ext>
            </p:extLst>
          </p:nvPr>
        </p:nvGraphicFramePr>
        <p:xfrm>
          <a:off x="481693" y="1347105"/>
          <a:ext cx="9274628" cy="5372101"/>
        </p:xfrm>
        <a:graphic>
          <a:graphicData uri="http://schemas.openxmlformats.org/drawingml/2006/table">
            <a:tbl>
              <a:tblPr firstRow="1" firstCol="1" bandRow="1">
                <a:tableStyleId>{5C22544A-7EE6-4342-B048-85BDC9FD1C3A}</a:tableStyleId>
              </a:tblPr>
              <a:tblGrid>
                <a:gridCol w="7780640"/>
                <a:gridCol w="1493988"/>
              </a:tblGrid>
              <a:tr h="807682">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Назва Пропозицій (заходу) ОПИТУВАЛЬНИКА по Юр’ївській ТГ</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Кількість (ЗА) осіб</a:t>
                      </a:r>
                    </a:p>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/від загальної кількості 188 осіб</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r h="445105">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Ідеї/пропозиції щодо інклюзивного місцевого розвитку (наприклад: встановлення пандусів, доступність будинків і споруд для маломобільних груп населення, встановлення звукової інформуючої сигналізації світлофорів тощо) </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39</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r h="490006">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Пропозиції щодо впровадження енергоефективних рішень (наприклад: енергоаудит громадських будівель та/або багатоквартирних будинків, їх термомодернізація, встановлення енергозберігаючих вікон, енергоефективних котлів, заміна ламп розжарювання тощо)</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29</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r h="347258">
                <a:tc>
                  <a:txBody>
                    <a:bodyPr/>
                    <a:lstStyle/>
                    <a:p>
                      <a:pPr>
                        <a:lnSpc>
                          <a:spcPct val="115000"/>
                        </a:lnSpc>
                        <a:spcAft>
                          <a:spcPts val="0"/>
                        </a:spcAft>
                        <a:tabLst>
                          <a:tab pos="748665" algn="l"/>
                        </a:tabLs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Пропозиції щодо відновлення Юр’ївської селищної  територіальної громади, які сприяли би поверненню мешканців, які виїхали за межі громади</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63</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r h="698203">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Ідеї/пропозиції щодо необхідності підготовки території до відновлення (зокрема здійснення першочергового розмінування окремих частин територіальної громади, демонтажу зруйнованих будівель та споруд, рекультивації земель)</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20 (наша територія неокупована, тому малий %)</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r h="347258">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Ідеї/пропозиції щодо технічної можливості, економічної доцільності відновлення пошкоджених об’єктів шляхом виконання робіт з реконструкції, реставрації, капітального чи поточного ремонту</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21 </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r h="347258">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Ідеї/пропозиції щодо відновлення навколишнього природного середовища, збереження та розвитку природоохоронних територій та об’єктів</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41</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r h="347258">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Ідеї/пропозиції щодо відновлення об’єктів шляхом нового будівництва або пропозиції щодо будівництва нових об’єктів замість тих, що зазнали пошкоджень або зруйновані</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19</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r h="347258">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Ідеї/пропозиції щодо доцільності пропозиції зміни функціонального призначення територій територіальної громади (її частини) з урахуванням існуючої забудови </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60</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r h="173629">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Ідеї/пропозиції щодо пріоритетних та стратегічних цілей розвитку громади</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32</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r h="326670">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Ідеї/пропозиції щодо внесення пропозицій до існуючої містобудівної документації на місцевому рівні або розроблення нової</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8</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r h="173629">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Ідеї/пропозиції щодо розташування (перенесення) об’єктів виробничої сфери</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7</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r h="347258">
                <a:tc>
                  <a:txBody>
                    <a:bodyPr/>
                    <a:lstStyle/>
                    <a:p>
                      <a:pPr algn="just">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Пропозиції щодо перепрофілювання пошкоджених об’єктів/територій територіальної громади, відновлення яких є неможливим або недоцільним (економічно необґрунтованим)</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6</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r h="173629">
                <a:tc>
                  <a:txBody>
                    <a:bodyPr/>
                    <a:lstStyle/>
                    <a:p>
                      <a:pPr>
                        <a:lnSpc>
                          <a:spcPct val="115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Ідеї/пропозиції щодо інших сфер відбудови та розвитку  Юр’ївської  селищної  територіальної громади</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c>
                  <a:txBody>
                    <a:bodyPr/>
                    <a:lstStyle/>
                    <a:p>
                      <a:pPr marL="457200" algn="ctr">
                        <a:lnSpc>
                          <a:spcPct val="107000"/>
                        </a:lnSpc>
                        <a:spcAft>
                          <a:spcPts val="0"/>
                        </a:spcAft>
                      </a:pPr>
                      <a:r>
                        <a:rPr lang="uk-UA" sz="900" noProof="1" smtClean="0">
                          <a:solidFill>
                            <a:schemeClr val="accent1">
                              <a:lumMod val="50000"/>
                            </a:schemeClr>
                          </a:solidFill>
                          <a:effectLst/>
                          <a:latin typeface="Times New Roman" panose="02020603050405020304" pitchFamily="18" charset="0"/>
                          <a:cs typeface="Times New Roman" panose="02020603050405020304" pitchFamily="18" charset="0"/>
                        </a:rPr>
                        <a:t>18</a:t>
                      </a:r>
                      <a:endParaRPr lang="uk-UA" sz="900" noProof="1">
                        <a:solidFill>
                          <a:schemeClr val="accent1">
                            <a:lumMod val="50000"/>
                          </a:schemeClr>
                        </a:solidFill>
                        <a:effectLst/>
                        <a:latin typeface="Times New Roman" panose="02020603050405020304" pitchFamily="18" charset="0"/>
                        <a:ea typeface="Calibri"/>
                        <a:cs typeface="Times New Roman" panose="02020603050405020304" pitchFamily="18" charset="0"/>
                      </a:endParaRPr>
                    </a:p>
                  </a:txBody>
                  <a:tcPr marL="49610" marR="49610" marT="0" marB="0" anchor="ctr">
                    <a:solidFill>
                      <a:schemeClr val="tx2">
                        <a:lumMod val="20000"/>
                        <a:lumOff val="80000"/>
                      </a:schemeClr>
                    </a:solidFill>
                  </a:tcPr>
                </a:tc>
              </a:tr>
            </a:tbl>
          </a:graphicData>
        </a:graphic>
      </p:graphicFrame>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1007" y="115514"/>
            <a:ext cx="2376889" cy="131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310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1" y="1167493"/>
            <a:ext cx="9854292" cy="4114799"/>
          </a:xfrm>
        </p:spPr>
        <p:txBody>
          <a:bodyPr>
            <a:normAutofit/>
          </a:bodyPr>
          <a:lstStyle/>
          <a:p>
            <a:pPr lvl="0" algn="ctr"/>
            <a:r>
              <a:rPr lang="uk-UA" sz="2800" noProof="1" smtClean="0">
                <a:solidFill>
                  <a:schemeClr val="accent1">
                    <a:lumMod val="50000"/>
                  </a:schemeClr>
                </a:solidFill>
                <a:latin typeface="Times New Roman" panose="02020603050405020304" pitchFamily="18" charset="0"/>
                <a:cs typeface="Times New Roman" panose="02020603050405020304" pitchFamily="18" charset="0"/>
              </a:rPr>
              <a:t>Аналіз відповідей департаментів обласної державної адміністрації Дніпропетровської області та суміжних територіальних громад Новомосковського і Павлоградського районів Дніпропетровської області та Красноградського і Лозівського районів Харківської області щодо  врахування інтересів держави та суміжних територіальних громад при розробці Програми комплексного відновлення території Юр’ївської селищної територіальної громади (її частини).</a:t>
            </a:r>
            <a:endParaRPr lang="uk-UA" sz="2800" noProof="1">
              <a:solidFill>
                <a:schemeClr val="accent1">
                  <a:lumMod val="50000"/>
                </a:schemeClr>
              </a:solidFill>
            </a:endParaRPr>
          </a:p>
        </p:txBody>
      </p:sp>
      <p:sp>
        <p:nvSpPr>
          <p:cNvPr id="3" name="Объект 2"/>
          <p:cNvSpPr>
            <a:spLocks noGrp="1"/>
          </p:cNvSpPr>
          <p:nvPr>
            <p:ph idx="1"/>
          </p:nvPr>
        </p:nvSpPr>
        <p:spPr>
          <a:xfrm>
            <a:off x="693663" y="5347607"/>
            <a:ext cx="8596668" cy="669263"/>
          </a:xfrm>
        </p:spPr>
        <p:txBody>
          <a:bodyPr/>
          <a:lstStyle/>
          <a:p>
            <a:pPr marL="0" indent="0">
              <a:buNone/>
            </a:pPr>
            <a:endParaRPr lang="uk-UA" dirty="0" smtClean="0">
              <a:solidFill>
                <a:schemeClr val="tx1"/>
              </a:solidFill>
            </a:endParaRPr>
          </a:p>
          <a:p>
            <a:pPr marL="0" indent="0">
              <a:buNone/>
            </a:pPr>
            <a:endParaRPr lang="uk-UA" dirty="0">
              <a:solidFill>
                <a:schemeClr val="tx1"/>
              </a:solidFill>
            </a:endParaRPr>
          </a:p>
        </p:txBody>
      </p:sp>
    </p:spTree>
    <p:extLst>
      <p:ext uri="{BB962C8B-B14F-4D97-AF65-F5344CB8AC3E}">
        <p14:creationId xmlns:p14="http://schemas.microsoft.com/office/powerpoint/2010/main" val="3829283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67394"/>
            <a:ext cx="8596668" cy="759277"/>
          </a:xfrm>
        </p:spPr>
        <p:txBody>
          <a:bodyPr>
            <a:noAutofit/>
          </a:bodyPr>
          <a:lstStyle/>
          <a:p>
            <a:pPr algn="ctr"/>
            <a:r>
              <a:rPr lang="uk-UA" sz="2000" b="1" dirty="0" smtClean="0">
                <a:solidFill>
                  <a:schemeClr val="accent1">
                    <a:lumMod val="50000"/>
                  </a:schemeClr>
                </a:solidFill>
                <a:latin typeface="Times New Roman" panose="02020603050405020304" pitchFamily="18" charset="0"/>
                <a:cs typeface="Times New Roman" panose="02020603050405020304" pitchFamily="18" charset="0"/>
              </a:rPr>
              <a:t>Ключові питання, які повинні бути враховані про розроблені Програми комплексного відновлення території Юр’ївської СТГ</a:t>
            </a:r>
            <a:endParaRPr lang="uk-UA" sz="2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3" y="1396092"/>
            <a:ext cx="9756623" cy="5070021"/>
          </a:xfrm>
        </p:spPr>
        <p:txBody>
          <a:bodyPr>
            <a:normAutofit fontScale="85000" lnSpcReduction="10000"/>
          </a:bodyPr>
          <a:lstStyle/>
          <a:p>
            <a:pPr lvl="0">
              <a:buClr>
                <a:srgbClr val="90C226"/>
              </a:buClr>
            </a:pPr>
            <a:r>
              <a:rPr lang="uk-UA" b="1" dirty="0">
                <a:solidFill>
                  <a:prstClr val="black"/>
                </a:solidFill>
                <a:latin typeface="Times New Roman" panose="02020603050405020304" pitchFamily="18" charset="0"/>
                <a:cs typeface="Times New Roman" panose="02020603050405020304" pitchFamily="18" charset="0"/>
              </a:rPr>
              <a:t>Управління містобудування та архітектури </a:t>
            </a:r>
            <a:r>
              <a:rPr lang="uk-UA" dirty="0">
                <a:solidFill>
                  <a:prstClr val="black"/>
                </a:solidFill>
                <a:latin typeface="Times New Roman" panose="02020603050405020304" pitchFamily="18" charset="0"/>
                <a:cs typeface="Times New Roman" panose="02020603050405020304" pitchFamily="18" charset="0"/>
              </a:rPr>
              <a:t>(відповідальний підрозділ за розробку Програми комплексного відновлення</a:t>
            </a:r>
            <a:r>
              <a:rPr lang="uk-UA" dirty="0" smtClean="0">
                <a:solidFill>
                  <a:prstClr val="black"/>
                </a:solidFill>
                <a:latin typeface="Times New Roman" panose="02020603050405020304" pitchFamily="18" charset="0"/>
                <a:cs typeface="Times New Roman" panose="02020603050405020304" pitchFamily="18" charset="0"/>
              </a:rPr>
              <a:t>):</a:t>
            </a:r>
          </a:p>
          <a:p>
            <a:pPr marL="0" lvl="0" indent="0">
              <a:buClr>
                <a:srgbClr val="90C226"/>
              </a:buClr>
              <a:buNone/>
            </a:pPr>
            <a:r>
              <a:rPr lang="uk-UA" dirty="0" smtClean="0">
                <a:solidFill>
                  <a:prstClr val="black"/>
                </a:solidFill>
                <a:latin typeface="Times New Roman" panose="02020603050405020304" pitchFamily="18" charset="0"/>
                <a:cs typeface="Times New Roman" panose="02020603050405020304" pitchFamily="18" charset="0"/>
              </a:rPr>
              <a:t>врахування захисних зон режимоутворюючих об’єктів державного значення (магістральні газопровід, нафтопровід, аміакопровод; водогін; магістральні електромережі напругою 150 кВ;  траса регіонального значення Р-51.</a:t>
            </a:r>
            <a:endParaRPr lang="uk-UA" dirty="0">
              <a:solidFill>
                <a:prstClr val="black"/>
              </a:solidFill>
              <a:latin typeface="Times New Roman" panose="02020603050405020304" pitchFamily="18" charset="0"/>
              <a:cs typeface="Times New Roman" panose="02020603050405020304" pitchFamily="18" charset="0"/>
            </a:endParaRPr>
          </a:p>
          <a:p>
            <a:pPr lvl="0">
              <a:buClr>
                <a:srgbClr val="90C226"/>
              </a:buClr>
            </a:pPr>
            <a:r>
              <a:rPr lang="uk-UA" b="1" dirty="0">
                <a:solidFill>
                  <a:prstClr val="black"/>
                </a:solidFill>
                <a:latin typeface="Times New Roman" panose="02020603050405020304" pitchFamily="18" charset="0"/>
                <a:cs typeface="Times New Roman" panose="02020603050405020304" pitchFamily="18" charset="0"/>
              </a:rPr>
              <a:t>Управління культури, туризму, національностей і </a:t>
            </a:r>
            <a:r>
              <a:rPr lang="uk-UA" b="1" dirty="0" smtClean="0">
                <a:solidFill>
                  <a:prstClr val="black"/>
                </a:solidFill>
                <a:latin typeface="Times New Roman" panose="02020603050405020304" pitchFamily="18" charset="0"/>
                <a:cs typeface="Times New Roman" panose="02020603050405020304" pitchFamily="18" charset="0"/>
              </a:rPr>
              <a:t>релігій</a:t>
            </a:r>
            <a:r>
              <a:rPr lang="uk-UA" dirty="0" smtClean="0">
                <a:solidFill>
                  <a:prstClr val="black"/>
                </a:solidFill>
                <a:latin typeface="Times New Roman" panose="02020603050405020304" pitchFamily="18" charset="0"/>
                <a:cs typeface="Times New Roman" panose="02020603050405020304" pitchFamily="18" charset="0"/>
              </a:rPr>
              <a:t>:</a:t>
            </a:r>
          </a:p>
          <a:p>
            <a:pPr marL="0" lvl="0" indent="0">
              <a:buClr>
                <a:srgbClr val="90C226"/>
              </a:buClr>
              <a:buNone/>
            </a:pPr>
            <a:r>
              <a:rPr lang="uk-UA" dirty="0" smtClean="0">
                <a:solidFill>
                  <a:prstClr val="black"/>
                </a:solidFill>
                <a:latin typeface="Times New Roman" panose="02020603050405020304" pitchFamily="18" charset="0"/>
                <a:cs typeface="Times New Roman" panose="02020603050405020304" pitchFamily="18" charset="0"/>
              </a:rPr>
              <a:t>оптимізацію та модернізацію культурної інфраструктури; заходи з охорони об’єктів культурної спадщини та реставрації пам’яток архітектури та інші заходи пов’язані з охороною пам’яток архітектури та культурної спадщини.</a:t>
            </a:r>
          </a:p>
          <a:p>
            <a:pPr>
              <a:buClr>
                <a:srgbClr val="90C226"/>
              </a:buClr>
            </a:pPr>
            <a:r>
              <a:rPr lang="uk-UA" b="1" dirty="0" smtClean="0">
                <a:solidFill>
                  <a:prstClr val="black"/>
                </a:solidFill>
                <a:latin typeface="Times New Roman" panose="02020603050405020304" pitchFamily="18" charset="0"/>
                <a:cs typeface="Times New Roman" panose="02020603050405020304" pitchFamily="18" charset="0"/>
              </a:rPr>
              <a:t>Департамент цивільного захисту</a:t>
            </a:r>
            <a:r>
              <a:rPr lang="uk-UA" dirty="0" smtClean="0">
                <a:solidFill>
                  <a:prstClr val="black"/>
                </a:solidFill>
                <a:latin typeface="Times New Roman" panose="02020603050405020304" pitchFamily="18" charset="0"/>
                <a:cs typeface="Times New Roman" panose="02020603050405020304" pitchFamily="18" charset="0"/>
              </a:rPr>
              <a:t>:</a:t>
            </a:r>
          </a:p>
          <a:p>
            <a:pPr marL="0" indent="0">
              <a:buClr>
                <a:srgbClr val="90C226"/>
              </a:buClr>
              <a:buNone/>
            </a:pPr>
            <a:r>
              <a:rPr lang="uk-UA" dirty="0" smtClean="0">
                <a:solidFill>
                  <a:prstClr val="black"/>
                </a:solidFill>
                <a:latin typeface="Times New Roman" panose="02020603050405020304" pitchFamily="18" charset="0"/>
                <a:cs typeface="Times New Roman" panose="02020603050405020304" pitchFamily="18" charset="0"/>
              </a:rPr>
              <a:t>створення та підтримання у постійній готовності місцевої системи оповіщення про загрозу або виникнення надзвичайної ситуації; визначення потреби фонду захисних споруд цивільного захисту; реалізація заходів, спрямованих на поліпшення пожежної безпеки на відповідних територіях та інше.</a:t>
            </a:r>
          </a:p>
          <a:p>
            <a:pPr>
              <a:buClr>
                <a:srgbClr val="90C226"/>
              </a:buClr>
            </a:pPr>
            <a:r>
              <a:rPr lang="uk-UA" b="1" dirty="0" smtClean="0">
                <a:solidFill>
                  <a:prstClr val="black"/>
                </a:solidFill>
                <a:latin typeface="Times New Roman" panose="02020603050405020304" pitchFamily="18" charset="0"/>
                <a:cs typeface="Times New Roman" panose="02020603050405020304" pitchFamily="18" charset="0"/>
              </a:rPr>
              <a:t>Департамент екології та природних ресурсів</a:t>
            </a:r>
            <a:r>
              <a:rPr lang="uk-UA" dirty="0" smtClean="0">
                <a:solidFill>
                  <a:prstClr val="black"/>
                </a:solidFill>
                <a:latin typeface="Times New Roman" panose="02020603050405020304" pitchFamily="18" charset="0"/>
                <a:cs typeface="Times New Roman" panose="02020603050405020304" pitchFamily="18" charset="0"/>
              </a:rPr>
              <a:t>:</a:t>
            </a:r>
          </a:p>
          <a:p>
            <a:pPr marL="0" indent="0">
              <a:buClr>
                <a:srgbClr val="90C226"/>
              </a:buClr>
              <a:buNone/>
            </a:pPr>
            <a:r>
              <a:rPr lang="uk-UA" dirty="0" smtClean="0">
                <a:solidFill>
                  <a:prstClr val="black"/>
                </a:solidFill>
                <a:latin typeface="Times New Roman" panose="02020603050405020304" pitchFamily="18" charset="0"/>
                <a:cs typeface="Times New Roman" panose="02020603050405020304" pitchFamily="18" charset="0"/>
              </a:rPr>
              <a:t>збереження ключових територій міжнародного та національного значення екомережі Павлоградського району Дніпропетровської області, які знаходяться на території Юр’ївської територіальної громади.</a:t>
            </a:r>
          </a:p>
          <a:p>
            <a:pPr marL="0" indent="0">
              <a:buClr>
                <a:srgbClr val="90C226"/>
              </a:buClr>
              <a:buNone/>
            </a:pPr>
            <a:r>
              <a:rPr lang="uk-UA" dirty="0">
                <a:solidFill>
                  <a:prstClr val="black"/>
                </a:solidFill>
                <a:latin typeface="Times New Roman" panose="02020603050405020304" pitchFamily="18" charset="0"/>
                <a:cs typeface="Times New Roman" panose="02020603050405020304" pitchFamily="18" charset="0"/>
              </a:rPr>
              <a:t>	</a:t>
            </a:r>
            <a:r>
              <a:rPr lang="uk-UA" noProof="1" smtClean="0">
                <a:solidFill>
                  <a:prstClr val="black"/>
                </a:solidFill>
                <a:latin typeface="Times New Roman" panose="02020603050405020304" pitchFamily="18" charset="0"/>
                <a:cs typeface="Times New Roman" panose="02020603050405020304" pitchFamily="18" charset="0"/>
              </a:rPr>
              <a:t>Також пропозиції щодо розробки Програми були надані ГУ Держпродспоживслужби в Дніпропетровської області, ГУ Держгеокадастру у Дніпропетровській області, Регіональним офісом водних ресурсів у Дніпропетровській області, а також суміжними територіальними громадами Дніпропетровської (Перещепинська МТГ) та Харківської (Лозівська МТГ і Близнюківська СТГ) областей.</a:t>
            </a:r>
          </a:p>
          <a:p>
            <a:endParaRPr lang="uk-UA" dirty="0"/>
          </a:p>
        </p:txBody>
      </p:sp>
    </p:spTree>
    <p:extLst>
      <p:ext uri="{BB962C8B-B14F-4D97-AF65-F5344CB8AC3E}">
        <p14:creationId xmlns:p14="http://schemas.microsoft.com/office/powerpoint/2010/main" val="3442194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4542065"/>
          </a:xfrm>
        </p:spPr>
        <p:txBody>
          <a:bodyPr>
            <a:noAutofit/>
          </a:bodyPr>
          <a:lstStyle/>
          <a:p>
            <a:pPr algn="ctr"/>
            <a:r>
              <a:rPr lang="uk-UA" sz="5400" dirty="0" smtClean="0">
                <a:solidFill>
                  <a:schemeClr val="accent1">
                    <a:lumMod val="50000"/>
                  </a:schemeClr>
                </a:solidFill>
                <a:latin typeface="Times New Roman" panose="02020603050405020304" pitchFamily="18" charset="0"/>
                <a:cs typeface="Times New Roman" panose="02020603050405020304" pitchFamily="18" charset="0"/>
              </a:rPr>
              <a:t>Дякую </a:t>
            </a:r>
            <a:br>
              <a:rPr lang="uk-UA" sz="5400" dirty="0" smtClean="0">
                <a:solidFill>
                  <a:schemeClr val="accent1">
                    <a:lumMod val="50000"/>
                  </a:schemeClr>
                </a:solidFill>
                <a:latin typeface="Times New Roman" panose="02020603050405020304" pitchFamily="18" charset="0"/>
                <a:cs typeface="Times New Roman" panose="02020603050405020304" pitchFamily="18" charset="0"/>
              </a:rPr>
            </a:br>
            <a:r>
              <a:rPr lang="uk-UA" sz="5400" dirty="0" smtClean="0">
                <a:solidFill>
                  <a:schemeClr val="accent1">
                    <a:lumMod val="50000"/>
                  </a:schemeClr>
                </a:solidFill>
                <a:latin typeface="Times New Roman" panose="02020603050405020304" pitchFamily="18" charset="0"/>
                <a:cs typeface="Times New Roman" panose="02020603050405020304" pitchFamily="18" charset="0"/>
              </a:rPr>
              <a:t>всім учасникам зібрання </a:t>
            </a:r>
            <a:br>
              <a:rPr lang="uk-UA" sz="5400" dirty="0" smtClean="0">
                <a:solidFill>
                  <a:schemeClr val="accent1">
                    <a:lumMod val="50000"/>
                  </a:schemeClr>
                </a:solidFill>
                <a:latin typeface="Times New Roman" panose="02020603050405020304" pitchFamily="18" charset="0"/>
                <a:cs typeface="Times New Roman" panose="02020603050405020304" pitchFamily="18" charset="0"/>
              </a:rPr>
            </a:br>
            <a:r>
              <a:rPr lang="uk-UA" sz="5400" dirty="0" smtClean="0">
                <a:solidFill>
                  <a:schemeClr val="accent1">
                    <a:lumMod val="50000"/>
                  </a:schemeClr>
                </a:solidFill>
                <a:latin typeface="Times New Roman" panose="02020603050405020304" pitchFamily="18" charset="0"/>
                <a:cs typeface="Times New Roman" panose="02020603050405020304" pitchFamily="18" charset="0"/>
              </a:rPr>
              <a:t>за плідну та якісну роботу!</a:t>
            </a:r>
            <a:endParaRPr lang="uk-UA" sz="5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5355771"/>
            <a:ext cx="8596668" cy="685591"/>
          </a:xfrm>
        </p:spPr>
        <p:txBody>
          <a:bodyPr>
            <a:noAutofit/>
          </a:bodyPr>
          <a:lstStyle/>
          <a:p>
            <a:pPr marL="0" indent="0" algn="ctr">
              <a:buNone/>
            </a:pPr>
            <a:r>
              <a:rPr lang="uk-UA" sz="7200" b="1" i="1" dirty="0" smtClean="0">
                <a:solidFill>
                  <a:schemeClr val="tx2">
                    <a:lumMod val="75000"/>
                  </a:schemeClr>
                </a:solidFill>
              </a:rPr>
              <a:t>Слава Україні!</a:t>
            </a:r>
            <a:endParaRPr lang="uk-UA" sz="7200" b="1" i="1" dirty="0">
              <a:solidFill>
                <a:schemeClr val="tx2">
                  <a:lumMod val="75000"/>
                </a:schemeClr>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956" y="3167742"/>
            <a:ext cx="4876800"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234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1" y="216131"/>
            <a:ext cx="9326879" cy="1521229"/>
          </a:xfrm>
        </p:spPr>
        <p:txBody>
          <a:bodyPr>
            <a:noAutofit/>
          </a:bodyPr>
          <a:lstStyle/>
          <a:p>
            <a:pPr lvl="0" algn="just"/>
            <a:r>
              <a:rPr lang="uk-UA" sz="1800" dirty="0" smtClean="0">
                <a:solidFill>
                  <a:schemeClr val="accent2">
                    <a:lumMod val="50000"/>
                  </a:schemeClr>
                </a:solidFill>
                <a:latin typeface="Times New Roman" panose="02020603050405020304" pitchFamily="18" charset="0"/>
                <a:cs typeface="Times New Roman" panose="02020603050405020304" pitchFamily="18" charset="0"/>
              </a:rPr>
              <a:t>	</a:t>
            </a:r>
            <a:endParaRPr lang="ru-RU" sz="1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82634" y="482137"/>
            <a:ext cx="9376755" cy="6184669"/>
          </a:xfrm>
        </p:spPr>
        <p:txBody>
          <a:bodyPr>
            <a:normAutofit/>
          </a:bodyPr>
          <a:lstStyle/>
          <a:p>
            <a:pPr marL="0" indent="0" algn="ctr">
              <a:buNone/>
            </a:pPr>
            <a:r>
              <a:rPr lang="uk-UA" sz="2800" dirty="0">
                <a:solidFill>
                  <a:schemeClr val="accent2">
                    <a:lumMod val="50000"/>
                  </a:schemeClr>
                </a:solidFill>
                <a:latin typeface="Times New Roman" panose="02020603050405020304" pitchFamily="18" charset="0"/>
                <a:cs typeface="Times New Roman" panose="02020603050405020304" pitchFamily="18" charset="0"/>
              </a:rPr>
              <a:t>Щодо прийняття участі Юр’ївської селищної територіальної громади в семінарі на тему: «Відновлення територій громад Дніпропетровської області з урахуванням проєктів екологічної безпеки, адаптації до зміни клімату та впровадження відновлюваних джерел енергії», який відбувся 20.06.2024 в м. Києві за організацією Фонду «Регіональний центр економічних досліджень та підтримки бізнесу» в рамках проєкту «PARASOL».</a:t>
            </a:r>
            <a:br>
              <a:rPr lang="uk-UA" sz="2800" dirty="0">
                <a:solidFill>
                  <a:schemeClr val="accent2">
                    <a:lumMod val="50000"/>
                  </a:schemeClr>
                </a:solidFill>
                <a:latin typeface="Times New Roman" panose="02020603050405020304" pitchFamily="18" charset="0"/>
                <a:cs typeface="Times New Roman" panose="02020603050405020304" pitchFamily="18" charset="0"/>
              </a:rPr>
            </a:br>
            <a:endParaRPr lang="ru-RU" sz="2800" dirty="0"/>
          </a:p>
        </p:txBody>
      </p:sp>
      <p:pic>
        <p:nvPicPr>
          <p:cNvPr id="5" name="Рисунок 4"/>
          <p:cNvPicPr>
            <a:picLocks noChangeAspect="1"/>
          </p:cNvPicPr>
          <p:nvPr/>
        </p:nvPicPr>
        <p:blipFill>
          <a:blip r:embed="rId2"/>
          <a:stretch>
            <a:fillRect/>
          </a:stretch>
        </p:blipFill>
        <p:spPr>
          <a:xfrm>
            <a:off x="4075825" y="4455301"/>
            <a:ext cx="3926456" cy="2211505"/>
          </a:xfrm>
          <a:prstGeom prst="rect">
            <a:avLst/>
          </a:prstGeom>
        </p:spPr>
      </p:pic>
      <p:pic>
        <p:nvPicPr>
          <p:cNvPr id="6" name="Рисунок 5"/>
          <p:cNvPicPr>
            <a:picLocks noChangeAspect="1"/>
          </p:cNvPicPr>
          <p:nvPr/>
        </p:nvPicPr>
        <p:blipFill>
          <a:blip r:embed="rId3"/>
          <a:stretch>
            <a:fillRect/>
          </a:stretch>
        </p:blipFill>
        <p:spPr>
          <a:xfrm>
            <a:off x="116379" y="3981794"/>
            <a:ext cx="3793191" cy="2136371"/>
          </a:xfrm>
          <a:prstGeom prst="rect">
            <a:avLst/>
          </a:prstGeom>
        </p:spPr>
      </p:pic>
      <p:pic>
        <p:nvPicPr>
          <p:cNvPr id="7" name="Рисунок 6"/>
          <p:cNvPicPr>
            <a:picLocks noChangeAspect="1"/>
          </p:cNvPicPr>
          <p:nvPr/>
        </p:nvPicPr>
        <p:blipFill>
          <a:blip r:embed="rId4"/>
          <a:stretch>
            <a:fillRect/>
          </a:stretch>
        </p:blipFill>
        <p:spPr>
          <a:xfrm>
            <a:off x="8168536" y="3824624"/>
            <a:ext cx="3710727" cy="2293541"/>
          </a:xfrm>
          <a:prstGeom prst="rect">
            <a:avLst/>
          </a:prstGeom>
        </p:spPr>
      </p:pic>
    </p:spTree>
    <p:extLst>
      <p:ext uri="{BB962C8B-B14F-4D97-AF65-F5344CB8AC3E}">
        <p14:creationId xmlns:p14="http://schemas.microsoft.com/office/powerpoint/2010/main" val="2732133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2"/>
          <p:cNvSpPr txBox="1">
            <a:spLocks noGrp="1"/>
          </p:cNvSpPr>
          <p:nvPr>
            <p:ph type="ctrTitle"/>
          </p:nvPr>
        </p:nvSpPr>
        <p:spPr>
          <a:xfrm>
            <a:off x="322542" y="1641357"/>
            <a:ext cx="6809393" cy="2585829"/>
          </a:xfrm>
          <a:prstGeom prst="rect">
            <a:avLst/>
          </a:prstGeom>
        </p:spPr>
        <p:txBody>
          <a:bodyPr spcFirstLastPara="1" vert="horz" wrap="square" lIns="121900" tIns="121900" rIns="121900" bIns="121900" rtlCol="0" anchor="b" anchorCtr="0">
            <a:noAutofit/>
          </a:bodyPr>
          <a:lstStyle/>
          <a:p>
            <a:pPr lvl="0" algn="ctr"/>
            <a:r>
              <a:rPr lang="uk-UA" sz="5333" dirty="0">
                <a:latin typeface="Bahnschrift Light Condensed" panose="020B0502040204020203" pitchFamily="34" charset="0"/>
              </a:rPr>
              <a:t/>
            </a:r>
            <a:br>
              <a:rPr lang="uk-UA" sz="5333" dirty="0">
                <a:latin typeface="Bahnschrift Light Condensed" panose="020B0502040204020203" pitchFamily="34" charset="0"/>
              </a:rPr>
            </a:br>
            <a:r>
              <a:rPr lang="uk-UA" sz="5333" dirty="0">
                <a:latin typeface="Bahnschrift Light Condensed" panose="020B0502040204020203" pitchFamily="34" charset="0"/>
              </a:rPr>
              <a:t/>
            </a:r>
            <a:br>
              <a:rPr lang="uk-UA" sz="5333" dirty="0">
                <a:latin typeface="Bahnschrift Light Condensed" panose="020B0502040204020203" pitchFamily="34" charset="0"/>
              </a:rPr>
            </a:br>
            <a:r>
              <a:rPr lang="uk-UA" sz="5333" dirty="0">
                <a:latin typeface="Bahnschrift Light Condensed" panose="020B0502040204020203" pitchFamily="34" charset="0"/>
              </a:rPr>
              <a:t/>
            </a:r>
            <a:br>
              <a:rPr lang="uk-UA" sz="5333" dirty="0">
                <a:latin typeface="Bahnschrift Light Condensed" panose="020B0502040204020203" pitchFamily="34" charset="0"/>
              </a:rPr>
            </a:br>
            <a:r>
              <a:rPr lang="ru-RU" sz="3200" dirty="0">
                <a:solidFill>
                  <a:schemeClr val="accent1">
                    <a:lumMod val="50000"/>
                  </a:schemeClr>
                </a:solidFill>
                <a:latin typeface="Times New Roman" panose="02020603050405020304" pitchFamily="18" charset="0"/>
                <a:cs typeface="Times New Roman" panose="02020603050405020304" pitchFamily="18" charset="0"/>
              </a:rPr>
              <a:t>ПІДГОТОВКА ПРОЄКТУ ПРОГРАМИ</a:t>
            </a:r>
            <a:br>
              <a:rPr lang="ru-RU" sz="3200" dirty="0">
                <a:solidFill>
                  <a:schemeClr val="accent1">
                    <a:lumMod val="50000"/>
                  </a:schemeClr>
                </a:solidFill>
                <a:latin typeface="Times New Roman" panose="02020603050405020304" pitchFamily="18" charset="0"/>
                <a:cs typeface="Times New Roman" panose="02020603050405020304" pitchFamily="18" charset="0"/>
              </a:rPr>
            </a:br>
            <a:r>
              <a:rPr lang="ru-RU" sz="3200" dirty="0">
                <a:solidFill>
                  <a:schemeClr val="accent1">
                    <a:lumMod val="50000"/>
                  </a:schemeClr>
                </a:solidFill>
                <a:latin typeface="Times New Roman" panose="02020603050405020304" pitchFamily="18" charset="0"/>
                <a:cs typeface="Times New Roman" panose="02020603050405020304" pitchFamily="18" charset="0"/>
              </a:rPr>
              <a:t>КОМПЛЕКСНОГО ВІДНОВЛЕННЯ </a:t>
            </a:r>
            <a:br>
              <a:rPr lang="ru-RU" sz="3200" dirty="0">
                <a:solidFill>
                  <a:schemeClr val="accent1">
                    <a:lumMod val="50000"/>
                  </a:schemeClr>
                </a:solidFill>
                <a:latin typeface="Times New Roman" panose="02020603050405020304" pitchFamily="18" charset="0"/>
                <a:cs typeface="Times New Roman" panose="02020603050405020304" pitchFamily="18" charset="0"/>
              </a:rPr>
            </a:br>
            <a:r>
              <a:rPr lang="ru-RU" sz="3200" dirty="0">
                <a:solidFill>
                  <a:schemeClr val="accent1">
                    <a:lumMod val="50000"/>
                  </a:schemeClr>
                </a:solidFill>
                <a:latin typeface="Times New Roman" panose="02020603050405020304" pitchFamily="18" charset="0"/>
                <a:cs typeface="Times New Roman" panose="02020603050405020304" pitchFamily="18" charset="0"/>
              </a:rPr>
              <a:t>ТЕРИТОРІЇ ЮР’ЇВСЬКОЇ ГРОМАДИ</a:t>
            </a:r>
            <a:endParaRPr lang="ru-RU" sz="3733"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23" name="Google Shape;323;p32"/>
          <p:cNvSpPr txBox="1">
            <a:spLocks noGrp="1"/>
          </p:cNvSpPr>
          <p:nvPr>
            <p:ph type="subTitle" idx="1"/>
          </p:nvPr>
        </p:nvSpPr>
        <p:spPr>
          <a:xfrm>
            <a:off x="317157" y="4192765"/>
            <a:ext cx="6781935" cy="1268697"/>
          </a:xfrm>
          <a:prstGeom prst="rect">
            <a:avLst/>
          </a:prstGeom>
        </p:spPr>
        <p:txBody>
          <a:bodyPr spcFirstLastPara="1" vert="horz" wrap="square" lIns="121900" tIns="121900" rIns="121900" bIns="121900" rtlCol="0" anchor="t" anchorCtr="0">
            <a:noAutofit/>
          </a:bodyPr>
          <a:lstStyle/>
          <a:p>
            <a:pPr algn="just"/>
            <a:r>
              <a:rPr lang="ru-RU" sz="1867" dirty="0">
                <a:solidFill>
                  <a:srgbClr val="0E2A47"/>
                </a:solidFill>
                <a:latin typeface="Times New Roman" panose="02020603050405020304" pitchFamily="18" charset="0"/>
                <a:cs typeface="Times New Roman" panose="02020603050405020304" pitchFamily="18" charset="0"/>
              </a:rPr>
              <a:t>за підтримки Федерального міністерства економіки та захисту клімату Німеччини у співпраці з </a:t>
            </a:r>
            <a:r>
              <a:rPr lang="en-US" sz="1867" dirty="0">
                <a:solidFill>
                  <a:srgbClr val="0E2A47"/>
                </a:solidFill>
                <a:latin typeface="Times New Roman" panose="02020603050405020304" pitchFamily="18" charset="0"/>
                <a:cs typeface="Times New Roman" panose="02020603050405020304" pitchFamily="18" charset="0"/>
              </a:rPr>
              <a:t>Deutsche Gesellschaft für Internationale Zusammenarbeit (GIZ) GmbH</a:t>
            </a:r>
            <a:endParaRPr sz="1867" dirty="0">
              <a:solidFill>
                <a:srgbClr val="0E2A47"/>
              </a:solidFill>
              <a:latin typeface="Times New Roman" panose="02020603050405020304" pitchFamily="18" charset="0"/>
              <a:cs typeface="Times New Roman" panose="02020603050405020304" pitchFamily="18" charset="0"/>
            </a:endParaRPr>
          </a:p>
        </p:txBody>
      </p:sp>
      <p:grpSp>
        <p:nvGrpSpPr>
          <p:cNvPr id="324" name="Google Shape;324;p32"/>
          <p:cNvGrpSpPr/>
          <p:nvPr/>
        </p:nvGrpSpPr>
        <p:grpSpPr>
          <a:xfrm>
            <a:off x="7409941" y="1781092"/>
            <a:ext cx="4384864" cy="3033640"/>
            <a:chOff x="5280759" y="250992"/>
            <a:chExt cx="3748278" cy="2593222"/>
          </a:xfrm>
        </p:grpSpPr>
        <p:sp>
          <p:nvSpPr>
            <p:cNvPr id="325" name="Google Shape;325;p32"/>
            <p:cNvSpPr/>
            <p:nvPr/>
          </p:nvSpPr>
          <p:spPr>
            <a:xfrm>
              <a:off x="5280759" y="1698813"/>
              <a:ext cx="820608" cy="426057"/>
            </a:xfrm>
            <a:custGeom>
              <a:avLst/>
              <a:gdLst/>
              <a:ahLst/>
              <a:cxnLst/>
              <a:rect l="l" t="t" r="r" b="b"/>
              <a:pathLst>
                <a:path w="78452" h="40732" extrusionOk="0">
                  <a:moveTo>
                    <a:pt x="39196" y="1"/>
                  </a:moveTo>
                  <a:cubicBezTo>
                    <a:pt x="33303" y="1"/>
                    <a:pt x="28004" y="2584"/>
                    <a:pt x="24397" y="6692"/>
                  </a:cubicBezTo>
                  <a:cubicBezTo>
                    <a:pt x="22313" y="9062"/>
                    <a:pt x="19311" y="10299"/>
                    <a:pt x="16174" y="10299"/>
                  </a:cubicBezTo>
                  <a:cubicBezTo>
                    <a:pt x="15923" y="10299"/>
                    <a:pt x="15672" y="10291"/>
                    <a:pt x="15420" y="10276"/>
                  </a:cubicBezTo>
                  <a:cubicBezTo>
                    <a:pt x="15122" y="10264"/>
                    <a:pt x="14824" y="10252"/>
                    <a:pt x="14527" y="10252"/>
                  </a:cubicBezTo>
                  <a:cubicBezTo>
                    <a:pt x="6502" y="10252"/>
                    <a:pt x="1" y="16741"/>
                    <a:pt x="1" y="24754"/>
                  </a:cubicBezTo>
                  <a:cubicBezTo>
                    <a:pt x="1" y="32766"/>
                    <a:pt x="6502" y="39255"/>
                    <a:pt x="14527" y="39255"/>
                  </a:cubicBezTo>
                  <a:cubicBezTo>
                    <a:pt x="16420" y="39255"/>
                    <a:pt x="18229" y="38898"/>
                    <a:pt x="19884" y="38243"/>
                  </a:cubicBezTo>
                  <a:cubicBezTo>
                    <a:pt x="21880" y="37452"/>
                    <a:pt x="23979" y="37091"/>
                    <a:pt x="26087" y="37091"/>
                  </a:cubicBezTo>
                  <a:cubicBezTo>
                    <a:pt x="28356" y="37091"/>
                    <a:pt x="30636" y="37509"/>
                    <a:pt x="32815" y="38255"/>
                  </a:cubicBezTo>
                  <a:cubicBezTo>
                    <a:pt x="34815" y="38946"/>
                    <a:pt x="36970" y="39315"/>
                    <a:pt x="39196" y="39315"/>
                  </a:cubicBezTo>
                  <a:cubicBezTo>
                    <a:pt x="40637" y="39315"/>
                    <a:pt x="42042" y="39160"/>
                    <a:pt x="43387" y="38862"/>
                  </a:cubicBezTo>
                  <a:cubicBezTo>
                    <a:pt x="44179" y="38691"/>
                    <a:pt x="44979" y="38607"/>
                    <a:pt x="45775" y="38607"/>
                  </a:cubicBezTo>
                  <a:cubicBezTo>
                    <a:pt x="47362" y="38607"/>
                    <a:pt x="48934" y="38943"/>
                    <a:pt x="50400" y="39601"/>
                  </a:cubicBezTo>
                  <a:cubicBezTo>
                    <a:pt x="52019" y="40327"/>
                    <a:pt x="53805" y="40732"/>
                    <a:pt x="55698" y="40732"/>
                  </a:cubicBezTo>
                  <a:cubicBezTo>
                    <a:pt x="58354" y="40732"/>
                    <a:pt x="60830" y="39922"/>
                    <a:pt x="62890" y="38553"/>
                  </a:cubicBezTo>
                  <a:cubicBezTo>
                    <a:pt x="64240" y="37652"/>
                    <a:pt x="65827" y="37207"/>
                    <a:pt x="67430" y="37207"/>
                  </a:cubicBezTo>
                  <a:cubicBezTo>
                    <a:pt x="68074" y="37207"/>
                    <a:pt x="68720" y="37278"/>
                    <a:pt x="69355" y="37422"/>
                  </a:cubicBezTo>
                  <a:cubicBezTo>
                    <a:pt x="69855" y="37529"/>
                    <a:pt x="70367" y="37588"/>
                    <a:pt x="70903" y="37588"/>
                  </a:cubicBezTo>
                  <a:cubicBezTo>
                    <a:pt x="75106" y="37588"/>
                    <a:pt x="78451" y="33957"/>
                    <a:pt x="77975" y="29671"/>
                  </a:cubicBezTo>
                  <a:cubicBezTo>
                    <a:pt x="77630" y="26504"/>
                    <a:pt x="75082" y="23896"/>
                    <a:pt x="71927" y="23456"/>
                  </a:cubicBezTo>
                  <a:cubicBezTo>
                    <a:pt x="71891" y="23444"/>
                    <a:pt x="71855" y="23444"/>
                    <a:pt x="71819" y="23432"/>
                  </a:cubicBezTo>
                  <a:cubicBezTo>
                    <a:pt x="69533" y="23158"/>
                    <a:pt x="67521" y="21967"/>
                    <a:pt x="66164" y="20122"/>
                  </a:cubicBezTo>
                  <a:cubicBezTo>
                    <a:pt x="64973" y="18503"/>
                    <a:pt x="63426" y="17181"/>
                    <a:pt x="61640" y="16264"/>
                  </a:cubicBezTo>
                  <a:cubicBezTo>
                    <a:pt x="59556" y="15181"/>
                    <a:pt x="57996" y="13335"/>
                    <a:pt x="56984" y="11216"/>
                  </a:cubicBezTo>
                  <a:cubicBezTo>
                    <a:pt x="53829" y="4584"/>
                    <a:pt x="47054" y="1"/>
                    <a:pt x="39196"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26" name="Google Shape;326;p32"/>
            <p:cNvSpPr/>
            <p:nvPr/>
          </p:nvSpPr>
          <p:spPr>
            <a:xfrm>
              <a:off x="7715136" y="1667056"/>
              <a:ext cx="885115" cy="1027203"/>
            </a:xfrm>
            <a:custGeom>
              <a:avLst/>
              <a:gdLst/>
              <a:ahLst/>
              <a:cxnLst/>
              <a:rect l="l" t="t" r="r" b="b"/>
              <a:pathLst>
                <a:path w="84619" h="98203" extrusionOk="0">
                  <a:moveTo>
                    <a:pt x="54924" y="0"/>
                  </a:moveTo>
                  <a:lnTo>
                    <a:pt x="0" y="98203"/>
                  </a:lnTo>
                  <a:lnTo>
                    <a:pt x="84094" y="97953"/>
                  </a:lnTo>
                  <a:cubicBezTo>
                    <a:pt x="84618" y="96393"/>
                    <a:pt x="54924" y="0"/>
                    <a:pt x="54924" y="0"/>
                  </a:cubicBezTo>
                  <a:close/>
                </a:path>
              </a:pathLst>
            </a:custGeom>
            <a:solidFill>
              <a:schemeClr val="accent4"/>
            </a:solidFill>
            <a:ln>
              <a:noFill/>
            </a:ln>
          </p:spPr>
          <p:txBody>
            <a:bodyPr spcFirstLastPara="1" wrap="square" lIns="121900" tIns="121900" rIns="121900" bIns="121900" anchor="ctr" anchorCtr="0">
              <a:noAutofit/>
            </a:bodyPr>
            <a:lstStyle/>
            <a:p>
              <a:endParaRPr sz="2400" dirty="0"/>
            </a:p>
          </p:txBody>
        </p:sp>
        <p:sp>
          <p:nvSpPr>
            <p:cNvPr id="327" name="Google Shape;327;p32"/>
            <p:cNvSpPr/>
            <p:nvPr/>
          </p:nvSpPr>
          <p:spPr>
            <a:xfrm>
              <a:off x="7715136" y="1678144"/>
              <a:ext cx="707023" cy="1016116"/>
            </a:xfrm>
            <a:custGeom>
              <a:avLst/>
              <a:gdLst/>
              <a:ahLst/>
              <a:cxnLst/>
              <a:rect l="l" t="t" r="r" b="b"/>
              <a:pathLst>
                <a:path w="67593" h="97143" extrusionOk="0">
                  <a:moveTo>
                    <a:pt x="54329" y="0"/>
                  </a:moveTo>
                  <a:lnTo>
                    <a:pt x="0" y="97143"/>
                  </a:lnTo>
                  <a:lnTo>
                    <a:pt x="0" y="97143"/>
                  </a:lnTo>
                  <a:lnTo>
                    <a:pt x="66795" y="96941"/>
                  </a:lnTo>
                  <a:cubicBezTo>
                    <a:pt x="67592" y="93845"/>
                    <a:pt x="67485" y="90654"/>
                    <a:pt x="65521" y="87808"/>
                  </a:cubicBezTo>
                  <a:cubicBezTo>
                    <a:pt x="63282" y="84570"/>
                    <a:pt x="59651" y="82594"/>
                    <a:pt x="55805" y="82105"/>
                  </a:cubicBezTo>
                  <a:cubicBezTo>
                    <a:pt x="52221" y="81653"/>
                    <a:pt x="48530" y="82034"/>
                    <a:pt x="44982" y="81212"/>
                  </a:cubicBezTo>
                  <a:cubicBezTo>
                    <a:pt x="39851" y="80034"/>
                    <a:pt x="36005" y="74878"/>
                    <a:pt x="38470" y="69782"/>
                  </a:cubicBezTo>
                  <a:cubicBezTo>
                    <a:pt x="40922" y="64687"/>
                    <a:pt x="46018" y="61115"/>
                    <a:pt x="50745" y="58293"/>
                  </a:cubicBezTo>
                  <a:cubicBezTo>
                    <a:pt x="52971" y="56971"/>
                    <a:pt x="55234" y="55352"/>
                    <a:pt x="56162" y="52923"/>
                  </a:cubicBezTo>
                  <a:cubicBezTo>
                    <a:pt x="59222" y="45041"/>
                    <a:pt x="46637" y="45756"/>
                    <a:pt x="42899" y="42470"/>
                  </a:cubicBezTo>
                  <a:cubicBezTo>
                    <a:pt x="39363" y="39374"/>
                    <a:pt x="40267" y="34981"/>
                    <a:pt x="42589" y="31218"/>
                  </a:cubicBezTo>
                  <a:cubicBezTo>
                    <a:pt x="44994" y="27313"/>
                    <a:pt x="48804" y="24515"/>
                    <a:pt x="51638" y="20943"/>
                  </a:cubicBezTo>
                  <a:cubicBezTo>
                    <a:pt x="54091" y="17848"/>
                    <a:pt x="54781" y="14097"/>
                    <a:pt x="55114" y="10216"/>
                  </a:cubicBezTo>
                  <a:cubicBezTo>
                    <a:pt x="55388" y="6918"/>
                    <a:pt x="55412" y="3227"/>
                    <a:pt x="54329"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328" name="Google Shape;328;p32"/>
            <p:cNvSpPr/>
            <p:nvPr/>
          </p:nvSpPr>
          <p:spPr>
            <a:xfrm>
              <a:off x="8221264" y="778218"/>
              <a:ext cx="61662" cy="47834"/>
            </a:xfrm>
            <a:custGeom>
              <a:avLst/>
              <a:gdLst/>
              <a:ahLst/>
              <a:cxnLst/>
              <a:rect l="l" t="t" r="r" b="b"/>
              <a:pathLst>
                <a:path w="5895" h="4573" extrusionOk="0">
                  <a:moveTo>
                    <a:pt x="2941" y="1"/>
                  </a:moveTo>
                  <a:cubicBezTo>
                    <a:pt x="12" y="1"/>
                    <a:pt x="0" y="4573"/>
                    <a:pt x="2941" y="4573"/>
                  </a:cubicBezTo>
                  <a:cubicBezTo>
                    <a:pt x="5882" y="4573"/>
                    <a:pt x="5894" y="1"/>
                    <a:pt x="2941"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29" name="Google Shape;329;p32"/>
            <p:cNvSpPr/>
            <p:nvPr/>
          </p:nvSpPr>
          <p:spPr>
            <a:xfrm>
              <a:off x="8112919" y="778218"/>
              <a:ext cx="61651" cy="47834"/>
            </a:xfrm>
            <a:custGeom>
              <a:avLst/>
              <a:gdLst/>
              <a:ahLst/>
              <a:cxnLst/>
              <a:rect l="l" t="t" r="r" b="b"/>
              <a:pathLst>
                <a:path w="5894" h="4573" extrusionOk="0">
                  <a:moveTo>
                    <a:pt x="2953" y="1"/>
                  </a:moveTo>
                  <a:cubicBezTo>
                    <a:pt x="12" y="1"/>
                    <a:pt x="0" y="4573"/>
                    <a:pt x="2953" y="4573"/>
                  </a:cubicBezTo>
                  <a:cubicBezTo>
                    <a:pt x="5894" y="4573"/>
                    <a:pt x="5894" y="1"/>
                    <a:pt x="2953"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30" name="Google Shape;330;p32"/>
            <p:cNvSpPr/>
            <p:nvPr/>
          </p:nvSpPr>
          <p:spPr>
            <a:xfrm>
              <a:off x="8326377" y="778218"/>
              <a:ext cx="61651" cy="47834"/>
            </a:xfrm>
            <a:custGeom>
              <a:avLst/>
              <a:gdLst/>
              <a:ahLst/>
              <a:cxnLst/>
              <a:rect l="l" t="t" r="r" b="b"/>
              <a:pathLst>
                <a:path w="5894" h="4573" extrusionOk="0">
                  <a:moveTo>
                    <a:pt x="2953" y="1"/>
                  </a:moveTo>
                  <a:cubicBezTo>
                    <a:pt x="12" y="1"/>
                    <a:pt x="0" y="4573"/>
                    <a:pt x="2953" y="4573"/>
                  </a:cubicBezTo>
                  <a:cubicBezTo>
                    <a:pt x="5882" y="4573"/>
                    <a:pt x="5894" y="1"/>
                    <a:pt x="2953"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31" name="Google Shape;331;p32"/>
            <p:cNvSpPr/>
            <p:nvPr/>
          </p:nvSpPr>
          <p:spPr>
            <a:xfrm>
              <a:off x="5546035"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32" name="Google Shape;332;p32"/>
            <p:cNvSpPr/>
            <p:nvPr/>
          </p:nvSpPr>
          <p:spPr>
            <a:xfrm>
              <a:off x="5443287" y="2181531"/>
              <a:ext cx="58419" cy="47834"/>
            </a:xfrm>
            <a:custGeom>
              <a:avLst/>
              <a:gdLst/>
              <a:ahLst/>
              <a:cxnLst/>
              <a:rect l="l" t="t" r="r" b="b"/>
              <a:pathLst>
                <a:path w="5585" h="4573" extrusionOk="0">
                  <a:moveTo>
                    <a:pt x="2799" y="0"/>
                  </a:moveTo>
                  <a:cubicBezTo>
                    <a:pt x="13" y="0"/>
                    <a:pt x="1" y="4572"/>
                    <a:pt x="2799" y="4572"/>
                  </a:cubicBezTo>
                  <a:cubicBezTo>
                    <a:pt x="5585" y="4572"/>
                    <a:pt x="5585" y="0"/>
                    <a:pt x="2799"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33" name="Google Shape;333;p32"/>
            <p:cNvSpPr/>
            <p:nvPr/>
          </p:nvSpPr>
          <p:spPr>
            <a:xfrm>
              <a:off x="5645667"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34" name="Google Shape;334;p32"/>
            <p:cNvSpPr/>
            <p:nvPr/>
          </p:nvSpPr>
          <p:spPr>
            <a:xfrm>
              <a:off x="5578043" y="1222454"/>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35" name="Google Shape;335;p32"/>
            <p:cNvSpPr/>
            <p:nvPr/>
          </p:nvSpPr>
          <p:spPr>
            <a:xfrm>
              <a:off x="5482522" y="1222454"/>
              <a:ext cx="61526" cy="47834"/>
            </a:xfrm>
            <a:custGeom>
              <a:avLst/>
              <a:gdLst/>
              <a:ahLst/>
              <a:cxnLst/>
              <a:rect l="l" t="t" r="r" b="b"/>
              <a:pathLst>
                <a:path w="5882" h="4573" extrusionOk="0">
                  <a:moveTo>
                    <a:pt x="2941" y="0"/>
                  </a:moveTo>
                  <a:cubicBezTo>
                    <a:pt x="0" y="0"/>
                    <a:pt x="0" y="4572"/>
                    <a:pt x="2941" y="4572"/>
                  </a:cubicBezTo>
                  <a:cubicBezTo>
                    <a:pt x="5882" y="4572"/>
                    <a:pt x="5882" y="0"/>
                    <a:pt x="2941"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36" name="Google Shape;336;p32"/>
            <p:cNvSpPr/>
            <p:nvPr/>
          </p:nvSpPr>
          <p:spPr>
            <a:xfrm>
              <a:off x="8758029" y="2044537"/>
              <a:ext cx="61651" cy="47834"/>
            </a:xfrm>
            <a:custGeom>
              <a:avLst/>
              <a:gdLst/>
              <a:ahLst/>
              <a:cxnLst/>
              <a:rect l="l" t="t" r="r" b="b"/>
              <a:pathLst>
                <a:path w="5894" h="4573" extrusionOk="0">
                  <a:moveTo>
                    <a:pt x="2953" y="0"/>
                  </a:moveTo>
                  <a:cubicBezTo>
                    <a:pt x="12" y="0"/>
                    <a:pt x="0" y="4572"/>
                    <a:pt x="2953" y="4572"/>
                  </a:cubicBezTo>
                  <a:cubicBezTo>
                    <a:pt x="5894" y="4572"/>
                    <a:pt x="5894" y="0"/>
                    <a:pt x="2953"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37" name="Google Shape;337;p32"/>
            <p:cNvSpPr/>
            <p:nvPr/>
          </p:nvSpPr>
          <p:spPr>
            <a:xfrm>
              <a:off x="8662509" y="2044537"/>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38" name="Google Shape;338;p32"/>
            <p:cNvSpPr/>
            <p:nvPr/>
          </p:nvSpPr>
          <p:spPr>
            <a:xfrm>
              <a:off x="5924510" y="864251"/>
              <a:ext cx="524067" cy="989129"/>
            </a:xfrm>
            <a:custGeom>
              <a:avLst/>
              <a:gdLst/>
              <a:ahLst/>
              <a:cxnLst/>
              <a:rect l="l" t="t" r="r" b="b"/>
              <a:pathLst>
                <a:path w="50102" h="94563" extrusionOk="0">
                  <a:moveTo>
                    <a:pt x="49076" y="0"/>
                  </a:moveTo>
                  <a:cubicBezTo>
                    <a:pt x="48977" y="0"/>
                    <a:pt x="48878" y="16"/>
                    <a:pt x="48780" y="51"/>
                  </a:cubicBezTo>
                  <a:cubicBezTo>
                    <a:pt x="44054" y="1658"/>
                    <a:pt x="42589" y="6599"/>
                    <a:pt x="41172" y="11385"/>
                  </a:cubicBezTo>
                  <a:cubicBezTo>
                    <a:pt x="40101" y="14957"/>
                    <a:pt x="39005" y="18648"/>
                    <a:pt x="36576" y="20779"/>
                  </a:cubicBezTo>
                  <a:cubicBezTo>
                    <a:pt x="35124" y="22065"/>
                    <a:pt x="33576" y="23041"/>
                    <a:pt x="32088" y="23982"/>
                  </a:cubicBezTo>
                  <a:cubicBezTo>
                    <a:pt x="28456" y="26280"/>
                    <a:pt x="25039" y="28447"/>
                    <a:pt x="24051" y="34198"/>
                  </a:cubicBezTo>
                  <a:cubicBezTo>
                    <a:pt x="23765" y="35876"/>
                    <a:pt x="23563" y="37436"/>
                    <a:pt x="23372" y="38936"/>
                  </a:cubicBezTo>
                  <a:cubicBezTo>
                    <a:pt x="22610" y="44889"/>
                    <a:pt x="22063" y="49199"/>
                    <a:pt x="17038" y="53760"/>
                  </a:cubicBezTo>
                  <a:cubicBezTo>
                    <a:pt x="16479" y="54271"/>
                    <a:pt x="15871" y="54760"/>
                    <a:pt x="15264" y="55260"/>
                  </a:cubicBezTo>
                  <a:cubicBezTo>
                    <a:pt x="13562" y="56653"/>
                    <a:pt x="11811" y="58105"/>
                    <a:pt x="10609" y="60106"/>
                  </a:cubicBezTo>
                  <a:cubicBezTo>
                    <a:pt x="9513" y="61915"/>
                    <a:pt x="9085" y="63796"/>
                    <a:pt x="8668" y="65606"/>
                  </a:cubicBezTo>
                  <a:cubicBezTo>
                    <a:pt x="8275" y="67285"/>
                    <a:pt x="7906" y="68869"/>
                    <a:pt x="7049" y="70381"/>
                  </a:cubicBezTo>
                  <a:cubicBezTo>
                    <a:pt x="6465" y="71416"/>
                    <a:pt x="5561" y="72357"/>
                    <a:pt x="4608" y="73357"/>
                  </a:cubicBezTo>
                  <a:cubicBezTo>
                    <a:pt x="3310" y="74703"/>
                    <a:pt x="1965" y="76107"/>
                    <a:pt x="1274" y="77893"/>
                  </a:cubicBezTo>
                  <a:cubicBezTo>
                    <a:pt x="0" y="81215"/>
                    <a:pt x="393" y="85109"/>
                    <a:pt x="774" y="88883"/>
                  </a:cubicBezTo>
                  <a:cubicBezTo>
                    <a:pt x="941" y="90574"/>
                    <a:pt x="1108" y="92181"/>
                    <a:pt x="1108" y="93645"/>
                  </a:cubicBezTo>
                  <a:cubicBezTo>
                    <a:pt x="1108" y="94157"/>
                    <a:pt x="1512" y="94562"/>
                    <a:pt x="2013" y="94562"/>
                  </a:cubicBezTo>
                  <a:cubicBezTo>
                    <a:pt x="2525" y="94562"/>
                    <a:pt x="2929" y="94157"/>
                    <a:pt x="2929" y="93657"/>
                  </a:cubicBezTo>
                  <a:cubicBezTo>
                    <a:pt x="2941" y="92098"/>
                    <a:pt x="2775" y="90443"/>
                    <a:pt x="2596" y="88692"/>
                  </a:cubicBezTo>
                  <a:cubicBezTo>
                    <a:pt x="2239" y="85144"/>
                    <a:pt x="1858" y="81465"/>
                    <a:pt x="2989" y="78548"/>
                  </a:cubicBezTo>
                  <a:cubicBezTo>
                    <a:pt x="3537" y="77108"/>
                    <a:pt x="4703" y="75893"/>
                    <a:pt x="5930" y="74619"/>
                  </a:cubicBezTo>
                  <a:cubicBezTo>
                    <a:pt x="6918" y="73583"/>
                    <a:pt x="7942" y="72512"/>
                    <a:pt x="8632" y="71285"/>
                  </a:cubicBezTo>
                  <a:cubicBezTo>
                    <a:pt x="9621" y="69535"/>
                    <a:pt x="10037" y="67749"/>
                    <a:pt x="10442" y="66011"/>
                  </a:cubicBezTo>
                  <a:cubicBezTo>
                    <a:pt x="10847" y="64261"/>
                    <a:pt x="11228" y="62606"/>
                    <a:pt x="12169" y="61034"/>
                  </a:cubicBezTo>
                  <a:cubicBezTo>
                    <a:pt x="13216" y="59308"/>
                    <a:pt x="14847" y="57974"/>
                    <a:pt x="16431" y="56677"/>
                  </a:cubicBezTo>
                  <a:cubicBezTo>
                    <a:pt x="17038" y="56176"/>
                    <a:pt x="17681" y="55653"/>
                    <a:pt x="18265" y="55117"/>
                  </a:cubicBezTo>
                  <a:cubicBezTo>
                    <a:pt x="23789" y="50092"/>
                    <a:pt x="24408" y="45270"/>
                    <a:pt x="25182" y="39174"/>
                  </a:cubicBezTo>
                  <a:cubicBezTo>
                    <a:pt x="25373" y="37686"/>
                    <a:pt x="25575" y="36150"/>
                    <a:pt x="25849" y="34507"/>
                  </a:cubicBezTo>
                  <a:cubicBezTo>
                    <a:pt x="26706" y="29554"/>
                    <a:pt x="29504" y="27780"/>
                    <a:pt x="33064" y="25530"/>
                  </a:cubicBezTo>
                  <a:cubicBezTo>
                    <a:pt x="34612" y="24554"/>
                    <a:pt x="36219" y="23530"/>
                    <a:pt x="37791" y="22160"/>
                  </a:cubicBezTo>
                  <a:cubicBezTo>
                    <a:pt x="40613" y="19672"/>
                    <a:pt x="41779" y="15719"/>
                    <a:pt x="42922" y="11897"/>
                  </a:cubicBezTo>
                  <a:cubicBezTo>
                    <a:pt x="44268" y="7361"/>
                    <a:pt x="45542" y="3075"/>
                    <a:pt x="49364" y="1777"/>
                  </a:cubicBezTo>
                  <a:cubicBezTo>
                    <a:pt x="49840" y="1610"/>
                    <a:pt x="50102" y="1098"/>
                    <a:pt x="49935" y="622"/>
                  </a:cubicBezTo>
                  <a:cubicBezTo>
                    <a:pt x="49812" y="243"/>
                    <a:pt x="49456" y="0"/>
                    <a:pt x="49076"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39" name="Google Shape;339;p32"/>
            <p:cNvSpPr/>
            <p:nvPr/>
          </p:nvSpPr>
          <p:spPr>
            <a:xfrm>
              <a:off x="5996244" y="888142"/>
              <a:ext cx="523941" cy="989150"/>
            </a:xfrm>
            <a:custGeom>
              <a:avLst/>
              <a:gdLst/>
              <a:ahLst/>
              <a:cxnLst/>
              <a:rect l="l" t="t" r="r" b="b"/>
              <a:pathLst>
                <a:path w="50090" h="94565" extrusionOk="0">
                  <a:moveTo>
                    <a:pt x="49075" y="1"/>
                  </a:moveTo>
                  <a:cubicBezTo>
                    <a:pt x="48974" y="1"/>
                    <a:pt x="48871" y="18"/>
                    <a:pt x="48768" y="53"/>
                  </a:cubicBezTo>
                  <a:cubicBezTo>
                    <a:pt x="44054" y="1648"/>
                    <a:pt x="42577" y="6601"/>
                    <a:pt x="41160" y="11375"/>
                  </a:cubicBezTo>
                  <a:cubicBezTo>
                    <a:pt x="40101" y="14947"/>
                    <a:pt x="39005" y="18650"/>
                    <a:pt x="36576" y="20781"/>
                  </a:cubicBezTo>
                  <a:cubicBezTo>
                    <a:pt x="35124" y="22067"/>
                    <a:pt x="33576" y="23043"/>
                    <a:pt x="32076" y="23984"/>
                  </a:cubicBezTo>
                  <a:cubicBezTo>
                    <a:pt x="28456" y="26282"/>
                    <a:pt x="25027" y="28437"/>
                    <a:pt x="24051" y="34200"/>
                  </a:cubicBezTo>
                  <a:cubicBezTo>
                    <a:pt x="23753" y="35878"/>
                    <a:pt x="23563" y="37438"/>
                    <a:pt x="23360" y="38938"/>
                  </a:cubicBezTo>
                  <a:cubicBezTo>
                    <a:pt x="22598" y="44891"/>
                    <a:pt x="22051" y="49201"/>
                    <a:pt x="17026" y="53762"/>
                  </a:cubicBezTo>
                  <a:cubicBezTo>
                    <a:pt x="16467" y="54273"/>
                    <a:pt x="15871" y="54762"/>
                    <a:pt x="15264" y="55262"/>
                  </a:cubicBezTo>
                  <a:cubicBezTo>
                    <a:pt x="13562" y="56655"/>
                    <a:pt x="11799" y="58095"/>
                    <a:pt x="10597" y="60096"/>
                  </a:cubicBezTo>
                  <a:cubicBezTo>
                    <a:pt x="9513" y="61917"/>
                    <a:pt x="9073" y="63787"/>
                    <a:pt x="8656" y="65608"/>
                  </a:cubicBezTo>
                  <a:cubicBezTo>
                    <a:pt x="8263" y="67287"/>
                    <a:pt x="7894" y="68871"/>
                    <a:pt x="7037" y="70383"/>
                  </a:cubicBezTo>
                  <a:cubicBezTo>
                    <a:pt x="6454" y="71407"/>
                    <a:pt x="5549" y="72359"/>
                    <a:pt x="4596" y="73347"/>
                  </a:cubicBezTo>
                  <a:cubicBezTo>
                    <a:pt x="3298" y="74705"/>
                    <a:pt x="1965" y="76109"/>
                    <a:pt x="1274" y="77895"/>
                  </a:cubicBezTo>
                  <a:cubicBezTo>
                    <a:pt x="0" y="81217"/>
                    <a:pt x="393" y="85111"/>
                    <a:pt x="774" y="88873"/>
                  </a:cubicBezTo>
                  <a:cubicBezTo>
                    <a:pt x="941" y="90576"/>
                    <a:pt x="1108" y="92183"/>
                    <a:pt x="1096" y="93647"/>
                  </a:cubicBezTo>
                  <a:cubicBezTo>
                    <a:pt x="1096" y="94159"/>
                    <a:pt x="1501" y="94564"/>
                    <a:pt x="2013" y="94564"/>
                  </a:cubicBezTo>
                  <a:cubicBezTo>
                    <a:pt x="2513" y="94564"/>
                    <a:pt x="2929" y="94159"/>
                    <a:pt x="2929" y="93647"/>
                  </a:cubicBezTo>
                  <a:cubicBezTo>
                    <a:pt x="2929" y="92088"/>
                    <a:pt x="2763" y="90445"/>
                    <a:pt x="2584" y="88694"/>
                  </a:cubicBezTo>
                  <a:cubicBezTo>
                    <a:pt x="2227" y="85134"/>
                    <a:pt x="1858" y="81467"/>
                    <a:pt x="2977" y="78550"/>
                  </a:cubicBezTo>
                  <a:cubicBezTo>
                    <a:pt x="3537" y="77110"/>
                    <a:pt x="4691" y="75895"/>
                    <a:pt x="5918" y="74621"/>
                  </a:cubicBezTo>
                  <a:cubicBezTo>
                    <a:pt x="6906" y="73585"/>
                    <a:pt x="7930" y="72514"/>
                    <a:pt x="8632" y="71287"/>
                  </a:cubicBezTo>
                  <a:cubicBezTo>
                    <a:pt x="9621" y="69537"/>
                    <a:pt x="10037" y="67751"/>
                    <a:pt x="10442" y="66013"/>
                  </a:cubicBezTo>
                  <a:cubicBezTo>
                    <a:pt x="10847" y="64263"/>
                    <a:pt x="11228" y="62608"/>
                    <a:pt x="12169" y="61036"/>
                  </a:cubicBezTo>
                  <a:cubicBezTo>
                    <a:pt x="13204" y="59310"/>
                    <a:pt x="14836" y="57976"/>
                    <a:pt x="16419" y="56679"/>
                  </a:cubicBezTo>
                  <a:cubicBezTo>
                    <a:pt x="17038" y="56167"/>
                    <a:pt x="17669" y="55655"/>
                    <a:pt x="18265" y="55119"/>
                  </a:cubicBezTo>
                  <a:cubicBezTo>
                    <a:pt x="23777" y="50094"/>
                    <a:pt x="24396" y="45272"/>
                    <a:pt x="25182" y="39176"/>
                  </a:cubicBezTo>
                  <a:cubicBezTo>
                    <a:pt x="25373" y="37688"/>
                    <a:pt x="25563" y="36152"/>
                    <a:pt x="25849" y="34509"/>
                  </a:cubicBezTo>
                  <a:cubicBezTo>
                    <a:pt x="26694" y="29556"/>
                    <a:pt x="29504" y="27782"/>
                    <a:pt x="33052" y="25532"/>
                  </a:cubicBezTo>
                  <a:cubicBezTo>
                    <a:pt x="34612" y="24544"/>
                    <a:pt x="36219" y="23532"/>
                    <a:pt x="37779" y="22150"/>
                  </a:cubicBezTo>
                  <a:cubicBezTo>
                    <a:pt x="40601" y="19674"/>
                    <a:pt x="41779" y="15721"/>
                    <a:pt x="42911" y="11899"/>
                  </a:cubicBezTo>
                  <a:cubicBezTo>
                    <a:pt x="44256" y="7363"/>
                    <a:pt x="45530" y="3077"/>
                    <a:pt x="49364" y="1779"/>
                  </a:cubicBezTo>
                  <a:cubicBezTo>
                    <a:pt x="49840" y="1612"/>
                    <a:pt x="50090" y="1100"/>
                    <a:pt x="49935" y="624"/>
                  </a:cubicBezTo>
                  <a:cubicBezTo>
                    <a:pt x="49803" y="238"/>
                    <a:pt x="49456" y="1"/>
                    <a:pt x="49075"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40" name="Google Shape;340;p32"/>
            <p:cNvSpPr/>
            <p:nvPr/>
          </p:nvSpPr>
          <p:spPr>
            <a:xfrm>
              <a:off x="6063125" y="916802"/>
              <a:ext cx="524067" cy="989129"/>
            </a:xfrm>
            <a:custGeom>
              <a:avLst/>
              <a:gdLst/>
              <a:ahLst/>
              <a:cxnLst/>
              <a:rect l="l" t="t" r="r" b="b"/>
              <a:pathLst>
                <a:path w="50102" h="94563" extrusionOk="0">
                  <a:moveTo>
                    <a:pt x="49074" y="1"/>
                  </a:moveTo>
                  <a:cubicBezTo>
                    <a:pt x="48977" y="1"/>
                    <a:pt x="48878" y="17"/>
                    <a:pt x="48780" y="51"/>
                  </a:cubicBezTo>
                  <a:cubicBezTo>
                    <a:pt x="44053" y="1658"/>
                    <a:pt x="42589" y="6599"/>
                    <a:pt x="41160" y="11386"/>
                  </a:cubicBezTo>
                  <a:cubicBezTo>
                    <a:pt x="40100" y="14958"/>
                    <a:pt x="39005" y="18648"/>
                    <a:pt x="36576" y="20780"/>
                  </a:cubicBezTo>
                  <a:cubicBezTo>
                    <a:pt x="35123" y="22066"/>
                    <a:pt x="33576" y="23042"/>
                    <a:pt x="32075" y="23982"/>
                  </a:cubicBezTo>
                  <a:cubicBezTo>
                    <a:pt x="28456" y="26280"/>
                    <a:pt x="25039" y="28447"/>
                    <a:pt x="24051" y="34198"/>
                  </a:cubicBezTo>
                  <a:cubicBezTo>
                    <a:pt x="23753" y="35877"/>
                    <a:pt x="23563" y="37436"/>
                    <a:pt x="23372" y="38937"/>
                  </a:cubicBezTo>
                  <a:cubicBezTo>
                    <a:pt x="22610" y="44902"/>
                    <a:pt x="22050" y="49200"/>
                    <a:pt x="17038" y="53760"/>
                  </a:cubicBezTo>
                  <a:cubicBezTo>
                    <a:pt x="16478" y="54272"/>
                    <a:pt x="15871" y="54760"/>
                    <a:pt x="15264" y="55260"/>
                  </a:cubicBezTo>
                  <a:cubicBezTo>
                    <a:pt x="13561" y="56653"/>
                    <a:pt x="11799" y="58106"/>
                    <a:pt x="10609" y="60106"/>
                  </a:cubicBezTo>
                  <a:cubicBezTo>
                    <a:pt x="9513" y="61916"/>
                    <a:pt x="9085" y="63797"/>
                    <a:pt x="8656" y="65607"/>
                  </a:cubicBezTo>
                  <a:cubicBezTo>
                    <a:pt x="8275" y="67285"/>
                    <a:pt x="7906" y="68869"/>
                    <a:pt x="7037" y="70381"/>
                  </a:cubicBezTo>
                  <a:cubicBezTo>
                    <a:pt x="6453" y="71417"/>
                    <a:pt x="5560" y="72357"/>
                    <a:pt x="4596" y="73358"/>
                  </a:cubicBezTo>
                  <a:cubicBezTo>
                    <a:pt x="3298" y="74703"/>
                    <a:pt x="1965" y="76108"/>
                    <a:pt x="1274" y="77894"/>
                  </a:cubicBezTo>
                  <a:cubicBezTo>
                    <a:pt x="0" y="81216"/>
                    <a:pt x="393" y="85109"/>
                    <a:pt x="774" y="88883"/>
                  </a:cubicBezTo>
                  <a:cubicBezTo>
                    <a:pt x="941" y="90574"/>
                    <a:pt x="1107" y="92181"/>
                    <a:pt x="1095" y="93646"/>
                  </a:cubicBezTo>
                  <a:cubicBezTo>
                    <a:pt x="1095" y="94158"/>
                    <a:pt x="1512" y="94563"/>
                    <a:pt x="2012" y="94563"/>
                  </a:cubicBezTo>
                  <a:cubicBezTo>
                    <a:pt x="2512" y="94563"/>
                    <a:pt x="2929" y="94158"/>
                    <a:pt x="2929" y="93658"/>
                  </a:cubicBezTo>
                  <a:cubicBezTo>
                    <a:pt x="2929" y="92098"/>
                    <a:pt x="2762" y="90443"/>
                    <a:pt x="2584" y="88693"/>
                  </a:cubicBezTo>
                  <a:cubicBezTo>
                    <a:pt x="2227" y="85145"/>
                    <a:pt x="1857" y="81466"/>
                    <a:pt x="2977" y="78549"/>
                  </a:cubicBezTo>
                  <a:cubicBezTo>
                    <a:pt x="3536" y="77108"/>
                    <a:pt x="4691" y="75894"/>
                    <a:pt x="5917" y="74620"/>
                  </a:cubicBezTo>
                  <a:cubicBezTo>
                    <a:pt x="6906" y="73584"/>
                    <a:pt x="7930" y="72512"/>
                    <a:pt x="8632" y="71286"/>
                  </a:cubicBezTo>
                  <a:cubicBezTo>
                    <a:pt x="9620" y="69536"/>
                    <a:pt x="10037" y="67750"/>
                    <a:pt x="10442" y="66011"/>
                  </a:cubicBezTo>
                  <a:cubicBezTo>
                    <a:pt x="10847" y="64261"/>
                    <a:pt x="11228" y="62606"/>
                    <a:pt x="12168" y="61035"/>
                  </a:cubicBezTo>
                  <a:cubicBezTo>
                    <a:pt x="13204" y="59308"/>
                    <a:pt x="14847" y="57975"/>
                    <a:pt x="16419" y="56677"/>
                  </a:cubicBezTo>
                  <a:cubicBezTo>
                    <a:pt x="17038" y="56177"/>
                    <a:pt x="17669" y="55653"/>
                    <a:pt x="18264" y="55117"/>
                  </a:cubicBezTo>
                  <a:cubicBezTo>
                    <a:pt x="23789" y="50105"/>
                    <a:pt x="24396" y="45283"/>
                    <a:pt x="25182" y="39175"/>
                  </a:cubicBezTo>
                  <a:cubicBezTo>
                    <a:pt x="25372" y="37687"/>
                    <a:pt x="25563" y="36151"/>
                    <a:pt x="25849" y="34508"/>
                  </a:cubicBezTo>
                  <a:cubicBezTo>
                    <a:pt x="26694" y="29555"/>
                    <a:pt x="29504" y="27781"/>
                    <a:pt x="33052" y="25530"/>
                  </a:cubicBezTo>
                  <a:cubicBezTo>
                    <a:pt x="34612" y="24554"/>
                    <a:pt x="36219" y="23530"/>
                    <a:pt x="37779" y="22161"/>
                  </a:cubicBezTo>
                  <a:cubicBezTo>
                    <a:pt x="40600" y="19672"/>
                    <a:pt x="41779" y="15720"/>
                    <a:pt x="42910" y="11898"/>
                  </a:cubicBezTo>
                  <a:cubicBezTo>
                    <a:pt x="44267" y="7361"/>
                    <a:pt x="45541" y="3075"/>
                    <a:pt x="49363" y="1777"/>
                  </a:cubicBezTo>
                  <a:cubicBezTo>
                    <a:pt x="49840" y="1611"/>
                    <a:pt x="50102" y="1099"/>
                    <a:pt x="49935" y="622"/>
                  </a:cubicBezTo>
                  <a:cubicBezTo>
                    <a:pt x="49802" y="244"/>
                    <a:pt x="49452" y="1"/>
                    <a:pt x="49074"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41" name="Google Shape;341;p32"/>
            <p:cNvSpPr/>
            <p:nvPr/>
          </p:nvSpPr>
          <p:spPr>
            <a:xfrm>
              <a:off x="6128877" y="941342"/>
              <a:ext cx="524077" cy="989244"/>
            </a:xfrm>
            <a:custGeom>
              <a:avLst/>
              <a:gdLst/>
              <a:ahLst/>
              <a:cxnLst/>
              <a:rect l="l" t="t" r="r" b="b"/>
              <a:pathLst>
                <a:path w="50103" h="94574" extrusionOk="0">
                  <a:moveTo>
                    <a:pt x="49076" y="0"/>
                  </a:moveTo>
                  <a:cubicBezTo>
                    <a:pt x="48978" y="0"/>
                    <a:pt x="48878" y="16"/>
                    <a:pt x="48780" y="50"/>
                  </a:cubicBezTo>
                  <a:cubicBezTo>
                    <a:pt x="44066" y="1658"/>
                    <a:pt x="42589" y="6599"/>
                    <a:pt x="41172" y="11385"/>
                  </a:cubicBezTo>
                  <a:cubicBezTo>
                    <a:pt x="40113" y="14957"/>
                    <a:pt x="39005" y="18648"/>
                    <a:pt x="36577" y="20791"/>
                  </a:cubicBezTo>
                  <a:cubicBezTo>
                    <a:pt x="35124" y="22065"/>
                    <a:pt x="33576" y="23041"/>
                    <a:pt x="32088" y="23994"/>
                  </a:cubicBezTo>
                  <a:cubicBezTo>
                    <a:pt x="28456" y="26280"/>
                    <a:pt x="25039" y="28447"/>
                    <a:pt x="24051" y="34198"/>
                  </a:cubicBezTo>
                  <a:cubicBezTo>
                    <a:pt x="23765" y="35888"/>
                    <a:pt x="23563" y="37436"/>
                    <a:pt x="23373" y="38948"/>
                  </a:cubicBezTo>
                  <a:cubicBezTo>
                    <a:pt x="22611" y="44901"/>
                    <a:pt x="22063" y="49199"/>
                    <a:pt x="17038" y="53771"/>
                  </a:cubicBezTo>
                  <a:cubicBezTo>
                    <a:pt x="16479" y="54271"/>
                    <a:pt x="15883" y="54771"/>
                    <a:pt x="15264" y="55272"/>
                  </a:cubicBezTo>
                  <a:cubicBezTo>
                    <a:pt x="13574" y="56665"/>
                    <a:pt x="11812" y="58105"/>
                    <a:pt x="10609" y="60105"/>
                  </a:cubicBezTo>
                  <a:cubicBezTo>
                    <a:pt x="9514" y="61927"/>
                    <a:pt x="9085" y="63796"/>
                    <a:pt x="8668" y="65606"/>
                  </a:cubicBezTo>
                  <a:cubicBezTo>
                    <a:pt x="8275" y="67285"/>
                    <a:pt x="7906" y="68868"/>
                    <a:pt x="7049" y="70381"/>
                  </a:cubicBezTo>
                  <a:cubicBezTo>
                    <a:pt x="6466" y="71416"/>
                    <a:pt x="5561" y="72357"/>
                    <a:pt x="4608" y="73357"/>
                  </a:cubicBezTo>
                  <a:cubicBezTo>
                    <a:pt x="3310" y="74714"/>
                    <a:pt x="1965" y="76107"/>
                    <a:pt x="1286" y="77893"/>
                  </a:cubicBezTo>
                  <a:cubicBezTo>
                    <a:pt x="1" y="81215"/>
                    <a:pt x="393" y="85120"/>
                    <a:pt x="774" y="88883"/>
                  </a:cubicBezTo>
                  <a:cubicBezTo>
                    <a:pt x="953" y="90585"/>
                    <a:pt x="1108" y="92181"/>
                    <a:pt x="1108" y="93657"/>
                  </a:cubicBezTo>
                  <a:cubicBezTo>
                    <a:pt x="1108" y="94157"/>
                    <a:pt x="1513" y="94574"/>
                    <a:pt x="2025" y="94574"/>
                  </a:cubicBezTo>
                  <a:cubicBezTo>
                    <a:pt x="2525" y="94574"/>
                    <a:pt x="2929" y="94157"/>
                    <a:pt x="2929" y="93657"/>
                  </a:cubicBezTo>
                  <a:cubicBezTo>
                    <a:pt x="2941" y="92098"/>
                    <a:pt x="2775" y="90443"/>
                    <a:pt x="2596" y="88704"/>
                  </a:cubicBezTo>
                  <a:cubicBezTo>
                    <a:pt x="2239" y="85144"/>
                    <a:pt x="1870" y="81465"/>
                    <a:pt x="2989" y="78560"/>
                  </a:cubicBezTo>
                  <a:cubicBezTo>
                    <a:pt x="3537" y="77108"/>
                    <a:pt x="4704" y="75905"/>
                    <a:pt x="5930" y="74619"/>
                  </a:cubicBezTo>
                  <a:cubicBezTo>
                    <a:pt x="6918" y="73583"/>
                    <a:pt x="7942" y="72512"/>
                    <a:pt x="8633" y="71285"/>
                  </a:cubicBezTo>
                  <a:cubicBezTo>
                    <a:pt x="9633" y="69547"/>
                    <a:pt x="10038" y="67749"/>
                    <a:pt x="10442" y="66023"/>
                  </a:cubicBezTo>
                  <a:cubicBezTo>
                    <a:pt x="10847" y="64273"/>
                    <a:pt x="11240" y="62618"/>
                    <a:pt x="12181" y="61046"/>
                  </a:cubicBezTo>
                  <a:cubicBezTo>
                    <a:pt x="13216" y="59320"/>
                    <a:pt x="14848" y="57974"/>
                    <a:pt x="16431" y="56676"/>
                  </a:cubicBezTo>
                  <a:cubicBezTo>
                    <a:pt x="17038" y="56176"/>
                    <a:pt x="17681" y="55653"/>
                    <a:pt x="18265" y="55117"/>
                  </a:cubicBezTo>
                  <a:cubicBezTo>
                    <a:pt x="23789" y="50104"/>
                    <a:pt x="24408" y="45282"/>
                    <a:pt x="25182" y="39174"/>
                  </a:cubicBezTo>
                  <a:cubicBezTo>
                    <a:pt x="25373" y="37686"/>
                    <a:pt x="25575" y="36150"/>
                    <a:pt x="25849" y="34507"/>
                  </a:cubicBezTo>
                  <a:cubicBezTo>
                    <a:pt x="26706" y="29554"/>
                    <a:pt x="29504" y="27780"/>
                    <a:pt x="33064" y="25542"/>
                  </a:cubicBezTo>
                  <a:cubicBezTo>
                    <a:pt x="34612" y="24553"/>
                    <a:pt x="36231" y="23541"/>
                    <a:pt x="37791" y="22160"/>
                  </a:cubicBezTo>
                  <a:cubicBezTo>
                    <a:pt x="40613" y="19672"/>
                    <a:pt x="41791" y="15731"/>
                    <a:pt x="42923" y="11909"/>
                  </a:cubicBezTo>
                  <a:cubicBezTo>
                    <a:pt x="44268" y="7373"/>
                    <a:pt x="45542" y="3087"/>
                    <a:pt x="49364" y="1777"/>
                  </a:cubicBezTo>
                  <a:cubicBezTo>
                    <a:pt x="49852" y="1622"/>
                    <a:pt x="50102" y="1098"/>
                    <a:pt x="49935" y="622"/>
                  </a:cubicBezTo>
                  <a:cubicBezTo>
                    <a:pt x="49812" y="243"/>
                    <a:pt x="49456" y="0"/>
                    <a:pt x="49076"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42" name="Google Shape;342;p32"/>
            <p:cNvSpPr/>
            <p:nvPr/>
          </p:nvSpPr>
          <p:spPr>
            <a:xfrm>
              <a:off x="6200737" y="973224"/>
              <a:ext cx="524067" cy="989129"/>
            </a:xfrm>
            <a:custGeom>
              <a:avLst/>
              <a:gdLst/>
              <a:ahLst/>
              <a:cxnLst/>
              <a:rect l="l" t="t" r="r" b="b"/>
              <a:pathLst>
                <a:path w="50102" h="94563" extrusionOk="0">
                  <a:moveTo>
                    <a:pt x="49074" y="0"/>
                  </a:moveTo>
                  <a:cubicBezTo>
                    <a:pt x="48977" y="0"/>
                    <a:pt x="48878" y="16"/>
                    <a:pt x="48780" y="50"/>
                  </a:cubicBezTo>
                  <a:cubicBezTo>
                    <a:pt x="44054" y="1658"/>
                    <a:pt x="42589" y="6599"/>
                    <a:pt x="41160" y="11385"/>
                  </a:cubicBezTo>
                  <a:cubicBezTo>
                    <a:pt x="40101" y="14957"/>
                    <a:pt x="39005" y="18648"/>
                    <a:pt x="36576" y="20779"/>
                  </a:cubicBezTo>
                  <a:cubicBezTo>
                    <a:pt x="35124" y="22065"/>
                    <a:pt x="33576" y="23041"/>
                    <a:pt x="32076" y="23982"/>
                  </a:cubicBezTo>
                  <a:cubicBezTo>
                    <a:pt x="28456" y="26280"/>
                    <a:pt x="25039" y="28447"/>
                    <a:pt x="24051" y="34198"/>
                  </a:cubicBezTo>
                  <a:cubicBezTo>
                    <a:pt x="23765" y="35876"/>
                    <a:pt x="23563" y="37436"/>
                    <a:pt x="23372" y="38936"/>
                  </a:cubicBezTo>
                  <a:cubicBezTo>
                    <a:pt x="22610" y="44901"/>
                    <a:pt x="22063" y="49199"/>
                    <a:pt x="17038" y="53759"/>
                  </a:cubicBezTo>
                  <a:cubicBezTo>
                    <a:pt x="16479" y="54271"/>
                    <a:pt x="15871" y="54760"/>
                    <a:pt x="15264" y="55260"/>
                  </a:cubicBezTo>
                  <a:cubicBezTo>
                    <a:pt x="13562" y="56653"/>
                    <a:pt x="11800" y="58105"/>
                    <a:pt x="10609" y="60105"/>
                  </a:cubicBezTo>
                  <a:cubicBezTo>
                    <a:pt x="9514" y="61915"/>
                    <a:pt x="9085" y="63796"/>
                    <a:pt x="8656" y="65606"/>
                  </a:cubicBezTo>
                  <a:cubicBezTo>
                    <a:pt x="8275" y="67285"/>
                    <a:pt x="7906" y="68868"/>
                    <a:pt x="7049" y="70381"/>
                  </a:cubicBezTo>
                  <a:cubicBezTo>
                    <a:pt x="6466" y="71416"/>
                    <a:pt x="5561" y="72357"/>
                    <a:pt x="4596" y="73357"/>
                  </a:cubicBezTo>
                  <a:cubicBezTo>
                    <a:pt x="3310" y="74703"/>
                    <a:pt x="1965" y="76107"/>
                    <a:pt x="1274" y="77893"/>
                  </a:cubicBezTo>
                  <a:cubicBezTo>
                    <a:pt x="0" y="81215"/>
                    <a:pt x="393" y="85109"/>
                    <a:pt x="774" y="88883"/>
                  </a:cubicBezTo>
                  <a:cubicBezTo>
                    <a:pt x="941" y="90574"/>
                    <a:pt x="1108" y="92181"/>
                    <a:pt x="1108" y="93645"/>
                  </a:cubicBezTo>
                  <a:cubicBezTo>
                    <a:pt x="1096" y="94157"/>
                    <a:pt x="1513" y="94562"/>
                    <a:pt x="2013" y="94562"/>
                  </a:cubicBezTo>
                  <a:cubicBezTo>
                    <a:pt x="2525" y="94562"/>
                    <a:pt x="2929" y="94157"/>
                    <a:pt x="2929" y="93657"/>
                  </a:cubicBezTo>
                  <a:cubicBezTo>
                    <a:pt x="2929" y="92097"/>
                    <a:pt x="2763" y="90443"/>
                    <a:pt x="2596" y="88692"/>
                  </a:cubicBezTo>
                  <a:cubicBezTo>
                    <a:pt x="2227" y="85144"/>
                    <a:pt x="1858" y="81465"/>
                    <a:pt x="2977" y="78548"/>
                  </a:cubicBezTo>
                  <a:cubicBezTo>
                    <a:pt x="3537" y="77108"/>
                    <a:pt x="4692" y="75893"/>
                    <a:pt x="5918" y="74619"/>
                  </a:cubicBezTo>
                  <a:cubicBezTo>
                    <a:pt x="6918" y="73583"/>
                    <a:pt x="7942" y="72512"/>
                    <a:pt x="8632" y="71285"/>
                  </a:cubicBezTo>
                  <a:cubicBezTo>
                    <a:pt x="9621" y="69535"/>
                    <a:pt x="10037" y="67749"/>
                    <a:pt x="10442" y="66011"/>
                  </a:cubicBezTo>
                  <a:cubicBezTo>
                    <a:pt x="10847" y="64261"/>
                    <a:pt x="11228" y="62606"/>
                    <a:pt x="12169" y="61046"/>
                  </a:cubicBezTo>
                  <a:cubicBezTo>
                    <a:pt x="13204" y="59308"/>
                    <a:pt x="14848" y="57974"/>
                    <a:pt x="16419" y="56676"/>
                  </a:cubicBezTo>
                  <a:cubicBezTo>
                    <a:pt x="17038" y="56176"/>
                    <a:pt x="17669" y="55653"/>
                    <a:pt x="18265" y="55117"/>
                  </a:cubicBezTo>
                  <a:cubicBezTo>
                    <a:pt x="23789" y="50104"/>
                    <a:pt x="24396" y="45270"/>
                    <a:pt x="25182" y="39174"/>
                  </a:cubicBezTo>
                  <a:cubicBezTo>
                    <a:pt x="25373" y="37686"/>
                    <a:pt x="25563" y="36150"/>
                    <a:pt x="25849" y="34507"/>
                  </a:cubicBezTo>
                  <a:cubicBezTo>
                    <a:pt x="26694" y="29554"/>
                    <a:pt x="29504" y="27780"/>
                    <a:pt x="33052" y="25530"/>
                  </a:cubicBezTo>
                  <a:cubicBezTo>
                    <a:pt x="34612" y="24553"/>
                    <a:pt x="36219" y="23530"/>
                    <a:pt x="37779" y="22160"/>
                  </a:cubicBezTo>
                  <a:cubicBezTo>
                    <a:pt x="40613" y="19672"/>
                    <a:pt x="41779" y="15719"/>
                    <a:pt x="42922" y="11897"/>
                  </a:cubicBezTo>
                  <a:cubicBezTo>
                    <a:pt x="44268" y="7361"/>
                    <a:pt x="45542" y="3075"/>
                    <a:pt x="49364" y="1777"/>
                  </a:cubicBezTo>
                  <a:cubicBezTo>
                    <a:pt x="49840" y="1610"/>
                    <a:pt x="50102" y="1098"/>
                    <a:pt x="49935" y="622"/>
                  </a:cubicBezTo>
                  <a:cubicBezTo>
                    <a:pt x="49803" y="243"/>
                    <a:pt x="49452" y="0"/>
                    <a:pt x="49074"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43" name="Google Shape;343;p32"/>
            <p:cNvSpPr/>
            <p:nvPr/>
          </p:nvSpPr>
          <p:spPr>
            <a:xfrm>
              <a:off x="6267493" y="1008265"/>
              <a:ext cx="524067" cy="989202"/>
            </a:xfrm>
            <a:custGeom>
              <a:avLst/>
              <a:gdLst/>
              <a:ahLst/>
              <a:cxnLst/>
              <a:rect l="l" t="t" r="r" b="b"/>
              <a:pathLst>
                <a:path w="50102" h="94570" extrusionOk="0">
                  <a:moveTo>
                    <a:pt x="49067" y="0"/>
                  </a:moveTo>
                  <a:cubicBezTo>
                    <a:pt x="48972" y="0"/>
                    <a:pt x="48875" y="15"/>
                    <a:pt x="48780" y="46"/>
                  </a:cubicBezTo>
                  <a:cubicBezTo>
                    <a:pt x="44053" y="1653"/>
                    <a:pt x="42589" y="6606"/>
                    <a:pt x="41160" y="11381"/>
                  </a:cubicBezTo>
                  <a:cubicBezTo>
                    <a:pt x="40100" y="14953"/>
                    <a:pt x="39005" y="18644"/>
                    <a:pt x="36576" y="20787"/>
                  </a:cubicBezTo>
                  <a:cubicBezTo>
                    <a:pt x="35124" y="22073"/>
                    <a:pt x="33576" y="23049"/>
                    <a:pt x="32088" y="23990"/>
                  </a:cubicBezTo>
                  <a:cubicBezTo>
                    <a:pt x="28456" y="26287"/>
                    <a:pt x="25039" y="28442"/>
                    <a:pt x="24051" y="34193"/>
                  </a:cubicBezTo>
                  <a:cubicBezTo>
                    <a:pt x="23765" y="35884"/>
                    <a:pt x="23563" y="37432"/>
                    <a:pt x="23372" y="38944"/>
                  </a:cubicBezTo>
                  <a:cubicBezTo>
                    <a:pt x="22610" y="44897"/>
                    <a:pt x="22062" y="49207"/>
                    <a:pt x="17038" y="53767"/>
                  </a:cubicBezTo>
                  <a:cubicBezTo>
                    <a:pt x="16478" y="54279"/>
                    <a:pt x="15871" y="54767"/>
                    <a:pt x="15264" y="55267"/>
                  </a:cubicBezTo>
                  <a:cubicBezTo>
                    <a:pt x="13561" y="56660"/>
                    <a:pt x="11811" y="58101"/>
                    <a:pt x="10609" y="60101"/>
                  </a:cubicBezTo>
                  <a:cubicBezTo>
                    <a:pt x="9513" y="61923"/>
                    <a:pt x="9085" y="63792"/>
                    <a:pt x="8656" y="65602"/>
                  </a:cubicBezTo>
                  <a:cubicBezTo>
                    <a:pt x="8275" y="67281"/>
                    <a:pt x="7906" y="68876"/>
                    <a:pt x="7049" y="70388"/>
                  </a:cubicBezTo>
                  <a:cubicBezTo>
                    <a:pt x="6465" y="71412"/>
                    <a:pt x="5560" y="72353"/>
                    <a:pt x="4608" y="73353"/>
                  </a:cubicBezTo>
                  <a:cubicBezTo>
                    <a:pt x="3310" y="74710"/>
                    <a:pt x="1965" y="76115"/>
                    <a:pt x="1274" y="77901"/>
                  </a:cubicBezTo>
                  <a:cubicBezTo>
                    <a:pt x="0" y="81211"/>
                    <a:pt x="393" y="85116"/>
                    <a:pt x="774" y="88878"/>
                  </a:cubicBezTo>
                  <a:cubicBezTo>
                    <a:pt x="941" y="90581"/>
                    <a:pt x="1107" y="92188"/>
                    <a:pt x="1107" y="93653"/>
                  </a:cubicBezTo>
                  <a:cubicBezTo>
                    <a:pt x="1107" y="94153"/>
                    <a:pt x="1512" y="94570"/>
                    <a:pt x="2012" y="94570"/>
                  </a:cubicBezTo>
                  <a:cubicBezTo>
                    <a:pt x="2524" y="94570"/>
                    <a:pt x="2929" y="94165"/>
                    <a:pt x="2929" y="93653"/>
                  </a:cubicBezTo>
                  <a:cubicBezTo>
                    <a:pt x="2929" y="92093"/>
                    <a:pt x="2762" y="90450"/>
                    <a:pt x="2596" y="88700"/>
                  </a:cubicBezTo>
                  <a:cubicBezTo>
                    <a:pt x="2239" y="85140"/>
                    <a:pt x="1858" y="81461"/>
                    <a:pt x="2989" y="78556"/>
                  </a:cubicBezTo>
                  <a:cubicBezTo>
                    <a:pt x="3536" y="77115"/>
                    <a:pt x="4703" y="75901"/>
                    <a:pt x="5918" y="74615"/>
                  </a:cubicBezTo>
                  <a:cubicBezTo>
                    <a:pt x="6918" y="73579"/>
                    <a:pt x="7942" y="72507"/>
                    <a:pt x="8632" y="71281"/>
                  </a:cubicBezTo>
                  <a:cubicBezTo>
                    <a:pt x="9620" y="69543"/>
                    <a:pt x="10037" y="67757"/>
                    <a:pt x="10442" y="66019"/>
                  </a:cubicBezTo>
                  <a:cubicBezTo>
                    <a:pt x="10847" y="64268"/>
                    <a:pt x="11228" y="62613"/>
                    <a:pt x="12168" y="61042"/>
                  </a:cubicBezTo>
                  <a:cubicBezTo>
                    <a:pt x="13204" y="59315"/>
                    <a:pt x="14847" y="57970"/>
                    <a:pt x="16431" y="56684"/>
                  </a:cubicBezTo>
                  <a:cubicBezTo>
                    <a:pt x="17038" y="56172"/>
                    <a:pt x="17681" y="55648"/>
                    <a:pt x="18264" y="55124"/>
                  </a:cubicBezTo>
                  <a:cubicBezTo>
                    <a:pt x="23789" y="50100"/>
                    <a:pt x="24408" y="45278"/>
                    <a:pt x="25182" y="39170"/>
                  </a:cubicBezTo>
                  <a:cubicBezTo>
                    <a:pt x="25372" y="37682"/>
                    <a:pt x="25575" y="36146"/>
                    <a:pt x="25849" y="34503"/>
                  </a:cubicBezTo>
                  <a:cubicBezTo>
                    <a:pt x="26694" y="29562"/>
                    <a:pt x="29504" y="27776"/>
                    <a:pt x="33064" y="25537"/>
                  </a:cubicBezTo>
                  <a:cubicBezTo>
                    <a:pt x="34612" y="24549"/>
                    <a:pt x="36219" y="23537"/>
                    <a:pt x="37791" y="22156"/>
                  </a:cubicBezTo>
                  <a:cubicBezTo>
                    <a:pt x="40612" y="19679"/>
                    <a:pt x="41779" y="15727"/>
                    <a:pt x="42922" y="11905"/>
                  </a:cubicBezTo>
                  <a:cubicBezTo>
                    <a:pt x="44268" y="7368"/>
                    <a:pt x="45542" y="3082"/>
                    <a:pt x="49364" y="1784"/>
                  </a:cubicBezTo>
                  <a:cubicBezTo>
                    <a:pt x="49840" y="1618"/>
                    <a:pt x="50102" y="1094"/>
                    <a:pt x="49935" y="618"/>
                  </a:cubicBezTo>
                  <a:cubicBezTo>
                    <a:pt x="49802" y="237"/>
                    <a:pt x="49447" y="0"/>
                    <a:pt x="49067"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44" name="Google Shape;344;p32"/>
            <p:cNvSpPr/>
            <p:nvPr/>
          </p:nvSpPr>
          <p:spPr>
            <a:xfrm>
              <a:off x="6329385" y="1021915"/>
              <a:ext cx="558941" cy="1032841"/>
            </a:xfrm>
            <a:custGeom>
              <a:avLst/>
              <a:gdLst/>
              <a:ahLst/>
              <a:cxnLst/>
              <a:rect l="l" t="t" r="r" b="b"/>
              <a:pathLst>
                <a:path w="53436" h="98742" extrusionOk="0">
                  <a:moveTo>
                    <a:pt x="52333" y="1"/>
                  </a:moveTo>
                  <a:cubicBezTo>
                    <a:pt x="52229" y="1"/>
                    <a:pt x="52123" y="17"/>
                    <a:pt x="52019" y="51"/>
                  </a:cubicBezTo>
                  <a:cubicBezTo>
                    <a:pt x="46983" y="1730"/>
                    <a:pt x="45423" y="6897"/>
                    <a:pt x="43899" y="11886"/>
                  </a:cubicBezTo>
                  <a:cubicBezTo>
                    <a:pt x="42768" y="15612"/>
                    <a:pt x="41601" y="19470"/>
                    <a:pt x="39005" y="21708"/>
                  </a:cubicBezTo>
                  <a:cubicBezTo>
                    <a:pt x="37458" y="23042"/>
                    <a:pt x="35803" y="24066"/>
                    <a:pt x="34207" y="25054"/>
                  </a:cubicBezTo>
                  <a:cubicBezTo>
                    <a:pt x="30350" y="27447"/>
                    <a:pt x="26694" y="29697"/>
                    <a:pt x="25647" y="35710"/>
                  </a:cubicBezTo>
                  <a:cubicBezTo>
                    <a:pt x="25337" y="37460"/>
                    <a:pt x="25123" y="39091"/>
                    <a:pt x="24920" y="40663"/>
                  </a:cubicBezTo>
                  <a:cubicBezTo>
                    <a:pt x="24111" y="46878"/>
                    <a:pt x="23527" y="51379"/>
                    <a:pt x="18170" y="56141"/>
                  </a:cubicBezTo>
                  <a:cubicBezTo>
                    <a:pt x="17562" y="56677"/>
                    <a:pt x="16931" y="57189"/>
                    <a:pt x="16276" y="57701"/>
                  </a:cubicBezTo>
                  <a:cubicBezTo>
                    <a:pt x="14467" y="59165"/>
                    <a:pt x="12586" y="60665"/>
                    <a:pt x="11312" y="62761"/>
                  </a:cubicBezTo>
                  <a:cubicBezTo>
                    <a:pt x="10145" y="64654"/>
                    <a:pt x="9680" y="66607"/>
                    <a:pt x="9228" y="68500"/>
                  </a:cubicBezTo>
                  <a:cubicBezTo>
                    <a:pt x="8823" y="70262"/>
                    <a:pt x="8430" y="71917"/>
                    <a:pt x="7513" y="73488"/>
                  </a:cubicBezTo>
                  <a:cubicBezTo>
                    <a:pt x="6882" y="74572"/>
                    <a:pt x="5918" y="75548"/>
                    <a:pt x="4906" y="76596"/>
                  </a:cubicBezTo>
                  <a:cubicBezTo>
                    <a:pt x="3525" y="78013"/>
                    <a:pt x="2096" y="79477"/>
                    <a:pt x="1358" y="81335"/>
                  </a:cubicBezTo>
                  <a:cubicBezTo>
                    <a:pt x="1" y="84799"/>
                    <a:pt x="417" y="88871"/>
                    <a:pt x="822" y="92812"/>
                  </a:cubicBezTo>
                  <a:cubicBezTo>
                    <a:pt x="1001" y="94586"/>
                    <a:pt x="1179" y="96253"/>
                    <a:pt x="1167" y="97789"/>
                  </a:cubicBezTo>
                  <a:cubicBezTo>
                    <a:pt x="1167" y="98313"/>
                    <a:pt x="1608" y="98742"/>
                    <a:pt x="2144" y="98742"/>
                  </a:cubicBezTo>
                  <a:cubicBezTo>
                    <a:pt x="2680" y="98742"/>
                    <a:pt x="3120" y="98313"/>
                    <a:pt x="3120" y="97789"/>
                  </a:cubicBezTo>
                  <a:cubicBezTo>
                    <a:pt x="3120" y="96158"/>
                    <a:pt x="2941" y="94443"/>
                    <a:pt x="2763" y="92610"/>
                  </a:cubicBezTo>
                  <a:cubicBezTo>
                    <a:pt x="2382" y="88907"/>
                    <a:pt x="1977" y="85061"/>
                    <a:pt x="3180" y="82025"/>
                  </a:cubicBezTo>
                  <a:cubicBezTo>
                    <a:pt x="3775" y="80513"/>
                    <a:pt x="5001" y="79251"/>
                    <a:pt x="6311" y="77918"/>
                  </a:cubicBezTo>
                  <a:cubicBezTo>
                    <a:pt x="7371" y="76834"/>
                    <a:pt x="8466" y="75715"/>
                    <a:pt x="9204" y="74441"/>
                  </a:cubicBezTo>
                  <a:cubicBezTo>
                    <a:pt x="10264" y="72619"/>
                    <a:pt x="10704" y="70738"/>
                    <a:pt x="11133" y="68940"/>
                  </a:cubicBezTo>
                  <a:cubicBezTo>
                    <a:pt x="11562" y="67107"/>
                    <a:pt x="11978" y="65380"/>
                    <a:pt x="12978" y="63737"/>
                  </a:cubicBezTo>
                  <a:cubicBezTo>
                    <a:pt x="14086" y="61939"/>
                    <a:pt x="15824" y="60534"/>
                    <a:pt x="17515" y="59177"/>
                  </a:cubicBezTo>
                  <a:cubicBezTo>
                    <a:pt x="18170" y="58653"/>
                    <a:pt x="18848" y="58117"/>
                    <a:pt x="19479" y="57558"/>
                  </a:cubicBezTo>
                  <a:cubicBezTo>
                    <a:pt x="25361" y="52319"/>
                    <a:pt x="26028" y="47283"/>
                    <a:pt x="26849" y="40901"/>
                  </a:cubicBezTo>
                  <a:cubicBezTo>
                    <a:pt x="27052" y="39353"/>
                    <a:pt x="27266" y="37746"/>
                    <a:pt x="27564" y="36031"/>
                  </a:cubicBezTo>
                  <a:cubicBezTo>
                    <a:pt x="28468" y="30864"/>
                    <a:pt x="31469" y="29007"/>
                    <a:pt x="35255" y="26661"/>
                  </a:cubicBezTo>
                  <a:cubicBezTo>
                    <a:pt x="36910" y="25637"/>
                    <a:pt x="38624" y="24578"/>
                    <a:pt x="40291" y="23137"/>
                  </a:cubicBezTo>
                  <a:cubicBezTo>
                    <a:pt x="43304" y="20541"/>
                    <a:pt x="44554" y="16422"/>
                    <a:pt x="45768" y="12433"/>
                  </a:cubicBezTo>
                  <a:cubicBezTo>
                    <a:pt x="47209" y="7695"/>
                    <a:pt x="48566" y="3218"/>
                    <a:pt x="52650" y="1861"/>
                  </a:cubicBezTo>
                  <a:cubicBezTo>
                    <a:pt x="53162" y="1694"/>
                    <a:pt x="53436" y="1146"/>
                    <a:pt x="53257" y="646"/>
                  </a:cubicBezTo>
                  <a:cubicBezTo>
                    <a:pt x="53115" y="248"/>
                    <a:pt x="52739" y="1"/>
                    <a:pt x="52333"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45" name="Google Shape;345;p32"/>
            <p:cNvSpPr/>
            <p:nvPr/>
          </p:nvSpPr>
          <p:spPr>
            <a:xfrm>
              <a:off x="6405607" y="1021936"/>
              <a:ext cx="574505" cy="1061460"/>
            </a:xfrm>
            <a:custGeom>
              <a:avLst/>
              <a:gdLst/>
              <a:ahLst/>
              <a:cxnLst/>
              <a:rect l="l" t="t" r="r" b="b"/>
              <a:pathLst>
                <a:path w="54924" h="101478" extrusionOk="0">
                  <a:moveTo>
                    <a:pt x="53785" y="0"/>
                  </a:moveTo>
                  <a:cubicBezTo>
                    <a:pt x="53681" y="0"/>
                    <a:pt x="53575" y="16"/>
                    <a:pt x="53471" y="49"/>
                  </a:cubicBezTo>
                  <a:cubicBezTo>
                    <a:pt x="48304" y="1775"/>
                    <a:pt x="46685" y="7085"/>
                    <a:pt x="45125" y="12217"/>
                  </a:cubicBezTo>
                  <a:cubicBezTo>
                    <a:pt x="43970" y="16051"/>
                    <a:pt x="42767" y="20016"/>
                    <a:pt x="40100" y="22302"/>
                  </a:cubicBezTo>
                  <a:cubicBezTo>
                    <a:pt x="38505" y="23683"/>
                    <a:pt x="36814" y="24730"/>
                    <a:pt x="35171" y="25742"/>
                  </a:cubicBezTo>
                  <a:cubicBezTo>
                    <a:pt x="31207" y="28207"/>
                    <a:pt x="27444" y="30529"/>
                    <a:pt x="26373" y="36696"/>
                  </a:cubicBezTo>
                  <a:cubicBezTo>
                    <a:pt x="26051" y="38506"/>
                    <a:pt x="25837" y="40173"/>
                    <a:pt x="25622" y="41792"/>
                  </a:cubicBezTo>
                  <a:cubicBezTo>
                    <a:pt x="24789" y="48186"/>
                    <a:pt x="24182" y="52793"/>
                    <a:pt x="18681" y="57699"/>
                  </a:cubicBezTo>
                  <a:cubicBezTo>
                    <a:pt x="18062" y="58246"/>
                    <a:pt x="17407" y="58770"/>
                    <a:pt x="16740" y="59306"/>
                  </a:cubicBezTo>
                  <a:cubicBezTo>
                    <a:pt x="14871" y="60806"/>
                    <a:pt x="12942" y="62354"/>
                    <a:pt x="11633" y="64497"/>
                  </a:cubicBezTo>
                  <a:cubicBezTo>
                    <a:pt x="10442" y="66450"/>
                    <a:pt x="9966" y="68462"/>
                    <a:pt x="9501" y="70403"/>
                  </a:cubicBezTo>
                  <a:cubicBezTo>
                    <a:pt x="9073" y="72201"/>
                    <a:pt x="8668" y="73903"/>
                    <a:pt x="7727" y="75534"/>
                  </a:cubicBezTo>
                  <a:cubicBezTo>
                    <a:pt x="7084" y="76630"/>
                    <a:pt x="6096" y="77642"/>
                    <a:pt x="5048" y="78725"/>
                  </a:cubicBezTo>
                  <a:cubicBezTo>
                    <a:pt x="3632" y="80178"/>
                    <a:pt x="2155" y="81678"/>
                    <a:pt x="1405" y="83595"/>
                  </a:cubicBezTo>
                  <a:cubicBezTo>
                    <a:pt x="0" y="87155"/>
                    <a:pt x="441" y="91334"/>
                    <a:pt x="857" y="95382"/>
                  </a:cubicBezTo>
                  <a:cubicBezTo>
                    <a:pt x="1036" y="97204"/>
                    <a:pt x="1215" y="98930"/>
                    <a:pt x="1215" y="100502"/>
                  </a:cubicBezTo>
                  <a:cubicBezTo>
                    <a:pt x="1215" y="101037"/>
                    <a:pt x="1667" y="101478"/>
                    <a:pt x="2215" y="101478"/>
                  </a:cubicBezTo>
                  <a:cubicBezTo>
                    <a:pt x="2774" y="101478"/>
                    <a:pt x="3215" y="101049"/>
                    <a:pt x="3215" y="100502"/>
                  </a:cubicBezTo>
                  <a:cubicBezTo>
                    <a:pt x="3227" y="98835"/>
                    <a:pt x="3036" y="97061"/>
                    <a:pt x="2846" y="95180"/>
                  </a:cubicBezTo>
                  <a:cubicBezTo>
                    <a:pt x="2453" y="91370"/>
                    <a:pt x="2048" y="87429"/>
                    <a:pt x="3274" y="84297"/>
                  </a:cubicBezTo>
                  <a:cubicBezTo>
                    <a:pt x="3882" y="82749"/>
                    <a:pt x="5156" y="81452"/>
                    <a:pt x="6501" y="80071"/>
                  </a:cubicBezTo>
                  <a:cubicBezTo>
                    <a:pt x="7585" y="78963"/>
                    <a:pt x="8704" y="77820"/>
                    <a:pt x="9466" y="76499"/>
                  </a:cubicBezTo>
                  <a:cubicBezTo>
                    <a:pt x="10561" y="74629"/>
                    <a:pt x="11014" y="72701"/>
                    <a:pt x="11454" y="70843"/>
                  </a:cubicBezTo>
                  <a:cubicBezTo>
                    <a:pt x="11895" y="68962"/>
                    <a:pt x="12311" y="67188"/>
                    <a:pt x="13347" y="65509"/>
                  </a:cubicBezTo>
                  <a:cubicBezTo>
                    <a:pt x="14490" y="63652"/>
                    <a:pt x="16276" y="62211"/>
                    <a:pt x="18014" y="60818"/>
                  </a:cubicBezTo>
                  <a:cubicBezTo>
                    <a:pt x="18681" y="60282"/>
                    <a:pt x="19384" y="59723"/>
                    <a:pt x="20027" y="59151"/>
                  </a:cubicBezTo>
                  <a:cubicBezTo>
                    <a:pt x="26075" y="53758"/>
                    <a:pt x="26754" y="48590"/>
                    <a:pt x="27611" y="42042"/>
                  </a:cubicBezTo>
                  <a:cubicBezTo>
                    <a:pt x="27813" y="40447"/>
                    <a:pt x="28039" y="38792"/>
                    <a:pt x="28337" y="37030"/>
                  </a:cubicBezTo>
                  <a:cubicBezTo>
                    <a:pt x="29278" y="31719"/>
                    <a:pt x="32350" y="29814"/>
                    <a:pt x="36243" y="27397"/>
                  </a:cubicBezTo>
                  <a:cubicBezTo>
                    <a:pt x="37945" y="26350"/>
                    <a:pt x="39708" y="25254"/>
                    <a:pt x="41422" y="23778"/>
                  </a:cubicBezTo>
                  <a:cubicBezTo>
                    <a:pt x="44518" y="21111"/>
                    <a:pt x="45804" y="16872"/>
                    <a:pt x="47054" y="12777"/>
                  </a:cubicBezTo>
                  <a:cubicBezTo>
                    <a:pt x="48530" y="7907"/>
                    <a:pt x="49923" y="3299"/>
                    <a:pt x="54114" y="1906"/>
                  </a:cubicBezTo>
                  <a:cubicBezTo>
                    <a:pt x="54638" y="1728"/>
                    <a:pt x="54924" y="1180"/>
                    <a:pt x="54745" y="668"/>
                  </a:cubicBezTo>
                  <a:cubicBezTo>
                    <a:pt x="54602" y="257"/>
                    <a:pt x="54206" y="0"/>
                    <a:pt x="53785"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46" name="Google Shape;346;p32"/>
            <p:cNvSpPr/>
            <p:nvPr/>
          </p:nvSpPr>
          <p:spPr>
            <a:xfrm>
              <a:off x="5969467" y="626904"/>
              <a:ext cx="1253254" cy="431161"/>
            </a:xfrm>
            <a:custGeom>
              <a:avLst/>
              <a:gdLst/>
              <a:ahLst/>
              <a:cxnLst/>
              <a:rect l="l" t="t" r="r" b="b"/>
              <a:pathLst>
                <a:path w="119814" h="41220" extrusionOk="0">
                  <a:moveTo>
                    <a:pt x="79237" y="1"/>
                  </a:moveTo>
                  <a:cubicBezTo>
                    <a:pt x="64842" y="1"/>
                    <a:pt x="52198" y="7442"/>
                    <a:pt x="44994" y="18741"/>
                  </a:cubicBezTo>
                  <a:cubicBezTo>
                    <a:pt x="40291" y="15241"/>
                    <a:pt x="34410" y="13205"/>
                    <a:pt x="28028" y="13205"/>
                  </a:cubicBezTo>
                  <a:cubicBezTo>
                    <a:pt x="12550" y="13205"/>
                    <a:pt x="1" y="25123"/>
                    <a:pt x="1" y="41220"/>
                  </a:cubicBezTo>
                  <a:lnTo>
                    <a:pt x="119813" y="40577"/>
                  </a:lnTo>
                  <a:cubicBezTo>
                    <a:pt x="119813" y="18039"/>
                    <a:pt x="101644" y="1"/>
                    <a:pt x="79237"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47" name="Google Shape;347;p32"/>
            <p:cNvSpPr/>
            <p:nvPr/>
          </p:nvSpPr>
          <p:spPr>
            <a:xfrm>
              <a:off x="6063125" y="811721"/>
              <a:ext cx="1365459" cy="1608560"/>
            </a:xfrm>
            <a:custGeom>
              <a:avLst/>
              <a:gdLst/>
              <a:ahLst/>
              <a:cxnLst/>
              <a:rect l="l" t="t" r="r" b="b"/>
              <a:pathLst>
                <a:path w="130541" h="153782" extrusionOk="0">
                  <a:moveTo>
                    <a:pt x="52566" y="0"/>
                  </a:moveTo>
                  <a:cubicBezTo>
                    <a:pt x="52566" y="0"/>
                    <a:pt x="0" y="150995"/>
                    <a:pt x="798" y="153400"/>
                  </a:cubicBezTo>
                  <a:lnTo>
                    <a:pt x="130540" y="153781"/>
                  </a:lnTo>
                  <a:lnTo>
                    <a:pt x="52566" y="0"/>
                  </a:ln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348" name="Google Shape;348;p32"/>
            <p:cNvSpPr/>
            <p:nvPr/>
          </p:nvSpPr>
          <p:spPr>
            <a:xfrm>
              <a:off x="6300494" y="822558"/>
              <a:ext cx="1128090" cy="1597723"/>
            </a:xfrm>
            <a:custGeom>
              <a:avLst/>
              <a:gdLst/>
              <a:ahLst/>
              <a:cxnLst/>
              <a:rect l="l" t="t" r="r" b="b"/>
              <a:pathLst>
                <a:path w="107848" h="152746" extrusionOk="0">
                  <a:moveTo>
                    <a:pt x="30409" y="0"/>
                  </a:moveTo>
                  <a:cubicBezTo>
                    <a:pt x="27111" y="11073"/>
                    <a:pt x="35517" y="19693"/>
                    <a:pt x="39815" y="29361"/>
                  </a:cubicBezTo>
                  <a:cubicBezTo>
                    <a:pt x="40994" y="32028"/>
                    <a:pt x="42148" y="35124"/>
                    <a:pt x="41398" y="38065"/>
                  </a:cubicBezTo>
                  <a:cubicBezTo>
                    <a:pt x="40720" y="40767"/>
                    <a:pt x="38541" y="42744"/>
                    <a:pt x="36457" y="44422"/>
                  </a:cubicBezTo>
                  <a:cubicBezTo>
                    <a:pt x="31088" y="48780"/>
                    <a:pt x="19967" y="54971"/>
                    <a:pt x="23468" y="63520"/>
                  </a:cubicBezTo>
                  <a:cubicBezTo>
                    <a:pt x="24968" y="67175"/>
                    <a:pt x="28421" y="69926"/>
                    <a:pt x="31480" y="72247"/>
                  </a:cubicBezTo>
                  <a:cubicBezTo>
                    <a:pt x="34564" y="74593"/>
                    <a:pt x="37267" y="77046"/>
                    <a:pt x="39327" y="80379"/>
                  </a:cubicBezTo>
                  <a:cubicBezTo>
                    <a:pt x="43458" y="87059"/>
                    <a:pt x="45089" y="96298"/>
                    <a:pt x="41875" y="103692"/>
                  </a:cubicBezTo>
                  <a:cubicBezTo>
                    <a:pt x="39017" y="110276"/>
                    <a:pt x="32362" y="113598"/>
                    <a:pt x="26218" y="116527"/>
                  </a:cubicBezTo>
                  <a:cubicBezTo>
                    <a:pt x="19027" y="119956"/>
                    <a:pt x="11049" y="123837"/>
                    <a:pt x="6180" y="130397"/>
                  </a:cubicBezTo>
                  <a:cubicBezTo>
                    <a:pt x="1584" y="136600"/>
                    <a:pt x="0" y="145328"/>
                    <a:pt x="3286" y="152436"/>
                  </a:cubicBezTo>
                  <a:lnTo>
                    <a:pt x="107847" y="152745"/>
                  </a:lnTo>
                  <a:lnTo>
                    <a:pt x="107847" y="152745"/>
                  </a:lnTo>
                  <a:lnTo>
                    <a:pt x="30409" y="0"/>
                  </a:lnTo>
                  <a:close/>
                </a:path>
              </a:pathLst>
            </a:custGeom>
            <a:solidFill>
              <a:schemeClr val="accent4"/>
            </a:solidFill>
            <a:ln>
              <a:noFill/>
            </a:ln>
          </p:spPr>
          <p:txBody>
            <a:bodyPr spcFirstLastPara="1" wrap="square" lIns="121900" tIns="121900" rIns="121900" bIns="121900" anchor="ctr" anchorCtr="0">
              <a:noAutofit/>
            </a:bodyPr>
            <a:lstStyle/>
            <a:p>
              <a:endParaRPr sz="2400" dirty="0"/>
            </a:p>
          </p:txBody>
        </p:sp>
        <p:sp>
          <p:nvSpPr>
            <p:cNvPr id="349" name="Google Shape;349;p32"/>
            <p:cNvSpPr/>
            <p:nvPr/>
          </p:nvSpPr>
          <p:spPr>
            <a:xfrm>
              <a:off x="5650897" y="1512499"/>
              <a:ext cx="1034682" cy="1200818"/>
            </a:xfrm>
            <a:custGeom>
              <a:avLst/>
              <a:gdLst/>
              <a:ahLst/>
              <a:cxnLst/>
              <a:rect l="l" t="t" r="r" b="b"/>
              <a:pathLst>
                <a:path w="98918" h="114801" extrusionOk="0">
                  <a:moveTo>
                    <a:pt x="34719" y="1"/>
                  </a:moveTo>
                  <a:cubicBezTo>
                    <a:pt x="34719" y="1"/>
                    <a:pt x="0" y="112693"/>
                    <a:pt x="608" y="114515"/>
                  </a:cubicBezTo>
                  <a:lnTo>
                    <a:pt x="98917" y="114801"/>
                  </a:lnTo>
                  <a:lnTo>
                    <a:pt x="34719" y="1"/>
                  </a:ln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350" name="Google Shape;350;p32"/>
            <p:cNvSpPr/>
            <p:nvPr/>
          </p:nvSpPr>
          <p:spPr>
            <a:xfrm>
              <a:off x="5859124" y="1525459"/>
              <a:ext cx="826455" cy="1187859"/>
            </a:xfrm>
            <a:custGeom>
              <a:avLst/>
              <a:gdLst/>
              <a:ahLst/>
              <a:cxnLst/>
              <a:rect l="l" t="t" r="r" b="b"/>
              <a:pathLst>
                <a:path w="79011" h="113562" extrusionOk="0">
                  <a:moveTo>
                    <a:pt x="15514" y="0"/>
                  </a:moveTo>
                  <a:cubicBezTo>
                    <a:pt x="14240" y="3774"/>
                    <a:pt x="14264" y="8084"/>
                    <a:pt x="14586" y="11954"/>
                  </a:cubicBezTo>
                  <a:cubicBezTo>
                    <a:pt x="14967" y="16478"/>
                    <a:pt x="15788" y="20872"/>
                    <a:pt x="18658" y="24491"/>
                  </a:cubicBezTo>
                  <a:cubicBezTo>
                    <a:pt x="21968" y="28658"/>
                    <a:pt x="26421" y="31944"/>
                    <a:pt x="29230" y="36493"/>
                  </a:cubicBezTo>
                  <a:cubicBezTo>
                    <a:pt x="31945" y="40886"/>
                    <a:pt x="32993" y="46030"/>
                    <a:pt x="28873" y="49649"/>
                  </a:cubicBezTo>
                  <a:cubicBezTo>
                    <a:pt x="24492" y="53495"/>
                    <a:pt x="9788" y="52661"/>
                    <a:pt x="13359" y="61877"/>
                  </a:cubicBezTo>
                  <a:cubicBezTo>
                    <a:pt x="14455" y="64710"/>
                    <a:pt x="17098" y="66603"/>
                    <a:pt x="19705" y="68151"/>
                  </a:cubicBezTo>
                  <a:cubicBezTo>
                    <a:pt x="25218" y="71449"/>
                    <a:pt x="31171" y="75628"/>
                    <a:pt x="34052" y="81582"/>
                  </a:cubicBezTo>
                  <a:cubicBezTo>
                    <a:pt x="36934" y="87547"/>
                    <a:pt x="32433" y="93559"/>
                    <a:pt x="26432" y="94952"/>
                  </a:cubicBezTo>
                  <a:cubicBezTo>
                    <a:pt x="22289" y="95905"/>
                    <a:pt x="17967" y="95464"/>
                    <a:pt x="13776" y="96000"/>
                  </a:cubicBezTo>
                  <a:cubicBezTo>
                    <a:pt x="9287" y="96560"/>
                    <a:pt x="5037" y="98869"/>
                    <a:pt x="2429" y="102656"/>
                  </a:cubicBezTo>
                  <a:cubicBezTo>
                    <a:pt x="132" y="105977"/>
                    <a:pt x="1" y="109716"/>
                    <a:pt x="941" y="113335"/>
                  </a:cubicBezTo>
                  <a:lnTo>
                    <a:pt x="79010" y="113562"/>
                  </a:lnTo>
                  <a:lnTo>
                    <a:pt x="15514" y="0"/>
                  </a:lnTo>
                  <a:close/>
                </a:path>
              </a:pathLst>
            </a:custGeom>
            <a:solidFill>
              <a:schemeClr val="accent4"/>
            </a:solidFill>
            <a:ln>
              <a:noFill/>
            </a:ln>
          </p:spPr>
          <p:txBody>
            <a:bodyPr spcFirstLastPara="1" wrap="square" lIns="121900" tIns="121900" rIns="121900" bIns="121900" anchor="ctr" anchorCtr="0">
              <a:noAutofit/>
            </a:bodyPr>
            <a:lstStyle/>
            <a:p>
              <a:endParaRPr sz="2400" dirty="0"/>
            </a:p>
          </p:txBody>
        </p:sp>
        <p:sp>
          <p:nvSpPr>
            <p:cNvPr id="351" name="Google Shape;351;p32"/>
            <p:cNvSpPr/>
            <p:nvPr/>
          </p:nvSpPr>
          <p:spPr>
            <a:xfrm>
              <a:off x="5609674" y="516069"/>
              <a:ext cx="2737131" cy="2251672"/>
            </a:xfrm>
            <a:custGeom>
              <a:avLst/>
              <a:gdLst/>
              <a:ahLst/>
              <a:cxnLst/>
              <a:rect l="l" t="t" r="r" b="b"/>
              <a:pathLst>
                <a:path w="261676" h="215265" extrusionOk="0">
                  <a:moveTo>
                    <a:pt x="233732" y="215265"/>
                  </a:moveTo>
                  <a:lnTo>
                    <a:pt x="3834" y="215265"/>
                  </a:lnTo>
                  <a:cubicBezTo>
                    <a:pt x="3858" y="203704"/>
                    <a:pt x="0" y="186213"/>
                    <a:pt x="7263" y="176819"/>
                  </a:cubicBezTo>
                  <a:cubicBezTo>
                    <a:pt x="15443" y="166235"/>
                    <a:pt x="29957" y="171224"/>
                    <a:pt x="39124" y="176998"/>
                  </a:cubicBezTo>
                  <a:cubicBezTo>
                    <a:pt x="45923" y="181284"/>
                    <a:pt x="55579" y="185463"/>
                    <a:pt x="63413" y="181844"/>
                  </a:cubicBezTo>
                  <a:cubicBezTo>
                    <a:pt x="72188" y="177796"/>
                    <a:pt x="75700" y="170473"/>
                    <a:pt x="76105" y="161675"/>
                  </a:cubicBezTo>
                  <a:cubicBezTo>
                    <a:pt x="76653" y="149649"/>
                    <a:pt x="75986" y="136291"/>
                    <a:pt x="81403" y="125194"/>
                  </a:cubicBezTo>
                  <a:cubicBezTo>
                    <a:pt x="88297" y="111085"/>
                    <a:pt x="99501" y="114645"/>
                    <a:pt x="111812" y="110049"/>
                  </a:cubicBezTo>
                  <a:cubicBezTo>
                    <a:pt x="120432" y="106847"/>
                    <a:pt x="119825" y="97310"/>
                    <a:pt x="121801" y="89630"/>
                  </a:cubicBezTo>
                  <a:cubicBezTo>
                    <a:pt x="126933" y="69771"/>
                    <a:pt x="120325" y="51006"/>
                    <a:pt x="129528" y="32230"/>
                  </a:cubicBezTo>
                  <a:cubicBezTo>
                    <a:pt x="144911" y="881"/>
                    <a:pt x="188667" y="0"/>
                    <a:pt x="205062" y="22312"/>
                  </a:cubicBezTo>
                  <a:cubicBezTo>
                    <a:pt x="220278" y="43017"/>
                    <a:pt x="219159" y="70687"/>
                    <a:pt x="217670" y="95059"/>
                  </a:cubicBezTo>
                  <a:cubicBezTo>
                    <a:pt x="216825" y="108978"/>
                    <a:pt x="214158" y="122777"/>
                    <a:pt x="215432" y="136779"/>
                  </a:cubicBezTo>
                  <a:cubicBezTo>
                    <a:pt x="216004" y="143137"/>
                    <a:pt x="217135" y="150388"/>
                    <a:pt x="221195" y="155579"/>
                  </a:cubicBezTo>
                  <a:cubicBezTo>
                    <a:pt x="226683" y="162580"/>
                    <a:pt x="238721" y="163234"/>
                    <a:pt x="245864" y="168676"/>
                  </a:cubicBezTo>
                  <a:cubicBezTo>
                    <a:pt x="261676" y="180737"/>
                    <a:pt x="259473" y="197643"/>
                    <a:pt x="259473" y="215265"/>
                  </a:cubicBezTo>
                </a:path>
              </a:pathLst>
            </a:custGeom>
            <a:solidFill>
              <a:schemeClr val="accent3"/>
            </a:solidFill>
            <a:ln>
              <a:noFill/>
            </a:ln>
          </p:spPr>
          <p:txBody>
            <a:bodyPr spcFirstLastPara="1" wrap="square" lIns="121900" tIns="121900" rIns="121900" bIns="121900" anchor="ctr" anchorCtr="0">
              <a:noAutofit/>
            </a:bodyPr>
            <a:lstStyle/>
            <a:p>
              <a:endParaRPr sz="2400" dirty="0"/>
            </a:p>
          </p:txBody>
        </p:sp>
        <p:sp>
          <p:nvSpPr>
            <p:cNvPr id="352" name="Google Shape;352;p32"/>
            <p:cNvSpPr/>
            <p:nvPr/>
          </p:nvSpPr>
          <p:spPr>
            <a:xfrm>
              <a:off x="7369663" y="818322"/>
              <a:ext cx="377491" cy="475627"/>
            </a:xfrm>
            <a:custGeom>
              <a:avLst/>
              <a:gdLst/>
              <a:ahLst/>
              <a:cxnLst/>
              <a:rect l="l" t="t" r="r" b="b"/>
              <a:pathLst>
                <a:path w="36089" h="45471" extrusionOk="0">
                  <a:moveTo>
                    <a:pt x="10883" y="1"/>
                  </a:moveTo>
                  <a:lnTo>
                    <a:pt x="6847" y="39077"/>
                  </a:lnTo>
                  <a:lnTo>
                    <a:pt x="5025" y="15324"/>
                  </a:lnTo>
                  <a:lnTo>
                    <a:pt x="1" y="45470"/>
                  </a:lnTo>
                  <a:lnTo>
                    <a:pt x="35636" y="44554"/>
                  </a:lnTo>
                  <a:cubicBezTo>
                    <a:pt x="35636" y="43184"/>
                    <a:pt x="36088" y="5730"/>
                    <a:pt x="36088" y="5727"/>
                  </a:cubicBezTo>
                  <a:lnTo>
                    <a:pt x="36088" y="5727"/>
                  </a:lnTo>
                  <a:lnTo>
                    <a:pt x="29695" y="33588"/>
                  </a:lnTo>
                  <a:lnTo>
                    <a:pt x="27861" y="16229"/>
                  </a:lnTo>
                  <a:lnTo>
                    <a:pt x="24206" y="37243"/>
                  </a:lnTo>
                  <a:lnTo>
                    <a:pt x="20551" y="2989"/>
                  </a:lnTo>
                  <a:lnTo>
                    <a:pt x="17360" y="36791"/>
                  </a:lnTo>
                  <a:lnTo>
                    <a:pt x="12788" y="19884"/>
                  </a:lnTo>
                  <a:lnTo>
                    <a:pt x="10966" y="31766"/>
                  </a:lnTo>
                  <a:lnTo>
                    <a:pt x="10883" y="1"/>
                  </a:ln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353" name="Google Shape;353;p32"/>
            <p:cNvSpPr/>
            <p:nvPr/>
          </p:nvSpPr>
          <p:spPr>
            <a:xfrm>
              <a:off x="7548006" y="1200258"/>
              <a:ext cx="464100" cy="1599742"/>
            </a:xfrm>
            <a:custGeom>
              <a:avLst/>
              <a:gdLst/>
              <a:ahLst/>
              <a:cxnLst/>
              <a:rect l="l" t="t" r="r" b="b"/>
              <a:pathLst>
                <a:path w="44369" h="152939" extrusionOk="0">
                  <a:moveTo>
                    <a:pt x="6201" y="0"/>
                  </a:moveTo>
                  <a:cubicBezTo>
                    <a:pt x="4031" y="0"/>
                    <a:pt x="1887" y="696"/>
                    <a:pt x="0" y="2325"/>
                  </a:cubicBezTo>
                  <a:cubicBezTo>
                    <a:pt x="2596" y="6635"/>
                    <a:pt x="1512" y="12993"/>
                    <a:pt x="2191" y="17636"/>
                  </a:cubicBezTo>
                  <a:cubicBezTo>
                    <a:pt x="4298" y="32174"/>
                    <a:pt x="5001" y="46354"/>
                    <a:pt x="5858" y="60998"/>
                  </a:cubicBezTo>
                  <a:cubicBezTo>
                    <a:pt x="6715" y="75393"/>
                    <a:pt x="5346" y="89764"/>
                    <a:pt x="5215" y="104182"/>
                  </a:cubicBezTo>
                  <a:cubicBezTo>
                    <a:pt x="5096" y="118422"/>
                    <a:pt x="4215" y="133769"/>
                    <a:pt x="631" y="147473"/>
                  </a:cubicBezTo>
                  <a:cubicBezTo>
                    <a:pt x="7632" y="149045"/>
                    <a:pt x="15228" y="148640"/>
                    <a:pt x="22360" y="149962"/>
                  </a:cubicBezTo>
                  <a:cubicBezTo>
                    <a:pt x="28635" y="151129"/>
                    <a:pt x="37576" y="150664"/>
                    <a:pt x="43291" y="152938"/>
                  </a:cubicBezTo>
                  <a:cubicBezTo>
                    <a:pt x="44369" y="146407"/>
                    <a:pt x="42371" y="144481"/>
                    <a:pt x="39064" y="144481"/>
                  </a:cubicBezTo>
                  <a:cubicBezTo>
                    <a:pt x="34313" y="144481"/>
                    <a:pt x="26861" y="148456"/>
                    <a:pt x="21950" y="148456"/>
                  </a:cubicBezTo>
                  <a:cubicBezTo>
                    <a:pt x="19288" y="148456"/>
                    <a:pt x="17373" y="147289"/>
                    <a:pt x="17038" y="143687"/>
                  </a:cubicBezTo>
                  <a:cubicBezTo>
                    <a:pt x="16133" y="133853"/>
                    <a:pt x="29766" y="131686"/>
                    <a:pt x="20812" y="120601"/>
                  </a:cubicBezTo>
                  <a:cubicBezTo>
                    <a:pt x="17812" y="116874"/>
                    <a:pt x="14335" y="116005"/>
                    <a:pt x="14669" y="110481"/>
                  </a:cubicBezTo>
                  <a:cubicBezTo>
                    <a:pt x="15074" y="103932"/>
                    <a:pt x="20122" y="104444"/>
                    <a:pt x="23206" y="100015"/>
                  </a:cubicBezTo>
                  <a:cubicBezTo>
                    <a:pt x="27778" y="93443"/>
                    <a:pt x="22622" y="88823"/>
                    <a:pt x="18991" y="83620"/>
                  </a:cubicBezTo>
                  <a:cubicBezTo>
                    <a:pt x="13907" y="76322"/>
                    <a:pt x="16252" y="72559"/>
                    <a:pt x="21384" y="66618"/>
                  </a:cubicBezTo>
                  <a:cubicBezTo>
                    <a:pt x="25765" y="61546"/>
                    <a:pt x="28230" y="57081"/>
                    <a:pt x="25670" y="50414"/>
                  </a:cubicBezTo>
                  <a:cubicBezTo>
                    <a:pt x="22598" y="42401"/>
                    <a:pt x="13835" y="39401"/>
                    <a:pt x="15538" y="29780"/>
                  </a:cubicBezTo>
                  <a:cubicBezTo>
                    <a:pt x="16681" y="23280"/>
                    <a:pt x="21229" y="19100"/>
                    <a:pt x="20169" y="12159"/>
                  </a:cubicBezTo>
                  <a:cubicBezTo>
                    <a:pt x="19253" y="6083"/>
                    <a:pt x="12613" y="0"/>
                    <a:pt x="6201"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354" name="Google Shape;354;p32"/>
            <p:cNvSpPr/>
            <p:nvPr/>
          </p:nvSpPr>
          <p:spPr>
            <a:xfrm>
              <a:off x="7459703" y="1174579"/>
              <a:ext cx="500260" cy="1601510"/>
            </a:xfrm>
            <a:custGeom>
              <a:avLst/>
              <a:gdLst/>
              <a:ahLst/>
              <a:cxnLst/>
              <a:rect l="l" t="t" r="r" b="b"/>
              <a:pathLst>
                <a:path w="47826" h="153108" extrusionOk="0">
                  <a:moveTo>
                    <a:pt x="6564" y="0"/>
                  </a:moveTo>
                  <a:cubicBezTo>
                    <a:pt x="4265" y="0"/>
                    <a:pt x="1997" y="690"/>
                    <a:pt x="1" y="2303"/>
                  </a:cubicBezTo>
                  <a:cubicBezTo>
                    <a:pt x="2787" y="6625"/>
                    <a:pt x="1668" y="12971"/>
                    <a:pt x="2394" y="17626"/>
                  </a:cubicBezTo>
                  <a:cubicBezTo>
                    <a:pt x="4704" y="32176"/>
                    <a:pt x="5490" y="46356"/>
                    <a:pt x="6466" y="61013"/>
                  </a:cubicBezTo>
                  <a:cubicBezTo>
                    <a:pt x="7430" y="75419"/>
                    <a:pt x="6025" y="89790"/>
                    <a:pt x="5942" y="104208"/>
                  </a:cubicBezTo>
                  <a:cubicBezTo>
                    <a:pt x="5859" y="118448"/>
                    <a:pt x="4978" y="133784"/>
                    <a:pt x="1215" y="147476"/>
                  </a:cubicBezTo>
                  <a:cubicBezTo>
                    <a:pt x="8680" y="149083"/>
                    <a:pt x="16777" y="148702"/>
                    <a:pt x="24385" y="150059"/>
                  </a:cubicBezTo>
                  <a:cubicBezTo>
                    <a:pt x="31076" y="151250"/>
                    <a:pt x="40601" y="150809"/>
                    <a:pt x="46697" y="153107"/>
                  </a:cubicBezTo>
                  <a:cubicBezTo>
                    <a:pt x="47826" y="146560"/>
                    <a:pt x="45675" y="144636"/>
                    <a:pt x="42133" y="144636"/>
                  </a:cubicBezTo>
                  <a:cubicBezTo>
                    <a:pt x="37082" y="144636"/>
                    <a:pt x="29203" y="148551"/>
                    <a:pt x="23980" y="148551"/>
                  </a:cubicBezTo>
                  <a:cubicBezTo>
                    <a:pt x="21125" y="148551"/>
                    <a:pt x="19064" y="147381"/>
                    <a:pt x="18694" y="143761"/>
                  </a:cubicBezTo>
                  <a:cubicBezTo>
                    <a:pt x="17682" y="133915"/>
                    <a:pt x="32207" y="131807"/>
                    <a:pt x="22635" y="120675"/>
                  </a:cubicBezTo>
                  <a:cubicBezTo>
                    <a:pt x="19408" y="116936"/>
                    <a:pt x="15705" y="116055"/>
                    <a:pt x="16038" y="110531"/>
                  </a:cubicBezTo>
                  <a:cubicBezTo>
                    <a:pt x="16443" y="103994"/>
                    <a:pt x="21825" y="104518"/>
                    <a:pt x="25099" y="100101"/>
                  </a:cubicBezTo>
                  <a:cubicBezTo>
                    <a:pt x="29957" y="93552"/>
                    <a:pt x="24432" y="88909"/>
                    <a:pt x="20539" y="83682"/>
                  </a:cubicBezTo>
                  <a:cubicBezTo>
                    <a:pt x="15098" y="76372"/>
                    <a:pt x="17586" y="72609"/>
                    <a:pt x="23027" y="66692"/>
                  </a:cubicBezTo>
                  <a:cubicBezTo>
                    <a:pt x="27695" y="61632"/>
                    <a:pt x="30290" y="57179"/>
                    <a:pt x="27540" y="50500"/>
                  </a:cubicBezTo>
                  <a:cubicBezTo>
                    <a:pt x="24242" y="42463"/>
                    <a:pt x="14884" y="39439"/>
                    <a:pt x="16669" y="29818"/>
                  </a:cubicBezTo>
                  <a:cubicBezTo>
                    <a:pt x="17860" y="23318"/>
                    <a:pt x="22682" y="19162"/>
                    <a:pt x="21539" y="12221"/>
                  </a:cubicBezTo>
                  <a:cubicBezTo>
                    <a:pt x="20532" y="6124"/>
                    <a:pt x="13412" y="0"/>
                    <a:pt x="6564" y="0"/>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355" name="Google Shape;355;p32"/>
            <p:cNvSpPr/>
            <p:nvPr/>
          </p:nvSpPr>
          <p:spPr>
            <a:xfrm>
              <a:off x="7376012" y="1104727"/>
              <a:ext cx="464027" cy="1599752"/>
            </a:xfrm>
            <a:custGeom>
              <a:avLst/>
              <a:gdLst/>
              <a:ahLst/>
              <a:cxnLst/>
              <a:rect l="l" t="t" r="r" b="b"/>
              <a:pathLst>
                <a:path w="44362" h="152940" extrusionOk="0">
                  <a:moveTo>
                    <a:pt x="6199" y="1"/>
                  </a:moveTo>
                  <a:cubicBezTo>
                    <a:pt x="4031" y="1"/>
                    <a:pt x="1888" y="697"/>
                    <a:pt x="1" y="2326"/>
                  </a:cubicBezTo>
                  <a:cubicBezTo>
                    <a:pt x="2596" y="6636"/>
                    <a:pt x="1513" y="12982"/>
                    <a:pt x="2191" y="17637"/>
                  </a:cubicBezTo>
                  <a:cubicBezTo>
                    <a:pt x="4299" y="32174"/>
                    <a:pt x="4989" y="46355"/>
                    <a:pt x="5859" y="60988"/>
                  </a:cubicBezTo>
                  <a:cubicBezTo>
                    <a:pt x="6704" y="75394"/>
                    <a:pt x="5335" y="89765"/>
                    <a:pt x="5216" y="104183"/>
                  </a:cubicBezTo>
                  <a:cubicBezTo>
                    <a:pt x="5085" y="118423"/>
                    <a:pt x="4204" y="133758"/>
                    <a:pt x="620" y="147462"/>
                  </a:cubicBezTo>
                  <a:cubicBezTo>
                    <a:pt x="7621" y="149046"/>
                    <a:pt x="15229" y="148641"/>
                    <a:pt x="22361" y="149963"/>
                  </a:cubicBezTo>
                  <a:cubicBezTo>
                    <a:pt x="28635" y="151130"/>
                    <a:pt x="37577" y="150665"/>
                    <a:pt x="43280" y="152939"/>
                  </a:cubicBezTo>
                  <a:cubicBezTo>
                    <a:pt x="44361" y="146408"/>
                    <a:pt x="42366" y="144482"/>
                    <a:pt x="39061" y="144482"/>
                  </a:cubicBezTo>
                  <a:cubicBezTo>
                    <a:pt x="34312" y="144482"/>
                    <a:pt x="26861" y="148457"/>
                    <a:pt x="21950" y="148457"/>
                  </a:cubicBezTo>
                  <a:cubicBezTo>
                    <a:pt x="19289" y="148457"/>
                    <a:pt x="17373" y="147290"/>
                    <a:pt x="17039" y="143688"/>
                  </a:cubicBezTo>
                  <a:cubicBezTo>
                    <a:pt x="16134" y="133854"/>
                    <a:pt x="29766" y="131687"/>
                    <a:pt x="20813" y="120602"/>
                  </a:cubicBezTo>
                  <a:cubicBezTo>
                    <a:pt x="17801" y="116863"/>
                    <a:pt x="14336" y="115994"/>
                    <a:pt x="14669" y="110470"/>
                  </a:cubicBezTo>
                  <a:cubicBezTo>
                    <a:pt x="15074" y="103933"/>
                    <a:pt x="20122" y="104445"/>
                    <a:pt x="23206" y="100016"/>
                  </a:cubicBezTo>
                  <a:cubicBezTo>
                    <a:pt x="27778" y="93444"/>
                    <a:pt x="22623" y="88824"/>
                    <a:pt x="18979" y="83609"/>
                  </a:cubicBezTo>
                  <a:cubicBezTo>
                    <a:pt x="13895" y="76323"/>
                    <a:pt x="16253" y="72560"/>
                    <a:pt x="21384" y="66619"/>
                  </a:cubicBezTo>
                  <a:cubicBezTo>
                    <a:pt x="25766" y="61535"/>
                    <a:pt x="28219" y="57082"/>
                    <a:pt x="25671" y="50415"/>
                  </a:cubicBezTo>
                  <a:cubicBezTo>
                    <a:pt x="22599" y="42390"/>
                    <a:pt x="13836" y="39402"/>
                    <a:pt x="15526" y="29769"/>
                  </a:cubicBezTo>
                  <a:cubicBezTo>
                    <a:pt x="16681" y="23269"/>
                    <a:pt x="21218" y="19101"/>
                    <a:pt x="20170" y="12160"/>
                  </a:cubicBezTo>
                  <a:cubicBezTo>
                    <a:pt x="19245" y="6084"/>
                    <a:pt x="12609" y="1"/>
                    <a:pt x="6199"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356" name="Google Shape;356;p32"/>
            <p:cNvSpPr/>
            <p:nvPr/>
          </p:nvSpPr>
          <p:spPr>
            <a:xfrm>
              <a:off x="6962790" y="250992"/>
              <a:ext cx="255820" cy="556451"/>
            </a:xfrm>
            <a:custGeom>
              <a:avLst/>
              <a:gdLst/>
              <a:ahLst/>
              <a:cxnLst/>
              <a:rect l="l" t="t" r="r" b="b"/>
              <a:pathLst>
                <a:path w="24457" h="53198" extrusionOk="0">
                  <a:moveTo>
                    <a:pt x="10664" y="1"/>
                  </a:moveTo>
                  <a:cubicBezTo>
                    <a:pt x="7865" y="1"/>
                    <a:pt x="5413" y="1400"/>
                    <a:pt x="4573" y="5030"/>
                  </a:cubicBezTo>
                  <a:cubicBezTo>
                    <a:pt x="3073" y="11519"/>
                    <a:pt x="9359" y="14103"/>
                    <a:pt x="11216" y="19413"/>
                  </a:cubicBezTo>
                  <a:cubicBezTo>
                    <a:pt x="14753" y="29485"/>
                    <a:pt x="1" y="32605"/>
                    <a:pt x="1965" y="43618"/>
                  </a:cubicBezTo>
                  <a:cubicBezTo>
                    <a:pt x="2910" y="48897"/>
                    <a:pt x="9192" y="53198"/>
                    <a:pt x="14240" y="53198"/>
                  </a:cubicBezTo>
                  <a:cubicBezTo>
                    <a:pt x="16889" y="53198"/>
                    <a:pt x="19197" y="52014"/>
                    <a:pt x="20218" y="49166"/>
                  </a:cubicBezTo>
                  <a:cubicBezTo>
                    <a:pt x="22742" y="42070"/>
                    <a:pt x="19682" y="32248"/>
                    <a:pt x="21754" y="24413"/>
                  </a:cubicBezTo>
                  <a:cubicBezTo>
                    <a:pt x="23361" y="18341"/>
                    <a:pt x="24456" y="10650"/>
                    <a:pt x="20491" y="5173"/>
                  </a:cubicBezTo>
                  <a:cubicBezTo>
                    <a:pt x="19956" y="4435"/>
                    <a:pt x="19289" y="3744"/>
                    <a:pt x="18527" y="3101"/>
                  </a:cubicBezTo>
                  <a:cubicBezTo>
                    <a:pt x="16323" y="1275"/>
                    <a:pt x="13335" y="1"/>
                    <a:pt x="10664" y="1"/>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357" name="Google Shape;357;p32"/>
            <p:cNvSpPr/>
            <p:nvPr/>
          </p:nvSpPr>
          <p:spPr>
            <a:xfrm>
              <a:off x="7226319" y="544092"/>
              <a:ext cx="174494" cy="393945"/>
            </a:xfrm>
            <a:custGeom>
              <a:avLst/>
              <a:gdLst/>
              <a:ahLst/>
              <a:cxnLst/>
              <a:rect l="l" t="t" r="r" b="b"/>
              <a:pathLst>
                <a:path w="16682" h="37662" extrusionOk="0">
                  <a:moveTo>
                    <a:pt x="7264" y="0"/>
                  </a:moveTo>
                  <a:cubicBezTo>
                    <a:pt x="5357" y="0"/>
                    <a:pt x="3686" y="991"/>
                    <a:pt x="3108" y="3560"/>
                  </a:cubicBezTo>
                  <a:cubicBezTo>
                    <a:pt x="2084" y="8156"/>
                    <a:pt x="6382" y="9977"/>
                    <a:pt x="7644" y="13740"/>
                  </a:cubicBezTo>
                  <a:cubicBezTo>
                    <a:pt x="10061" y="20872"/>
                    <a:pt x="0" y="23074"/>
                    <a:pt x="1334" y="30873"/>
                  </a:cubicBezTo>
                  <a:cubicBezTo>
                    <a:pt x="1982" y="34613"/>
                    <a:pt x="6266" y="37662"/>
                    <a:pt x="9709" y="37662"/>
                  </a:cubicBezTo>
                  <a:cubicBezTo>
                    <a:pt x="11516" y="37662"/>
                    <a:pt x="13091" y="36822"/>
                    <a:pt x="13788" y="34802"/>
                  </a:cubicBezTo>
                  <a:cubicBezTo>
                    <a:pt x="15514" y="29777"/>
                    <a:pt x="13431" y="22824"/>
                    <a:pt x="14836" y="17276"/>
                  </a:cubicBezTo>
                  <a:cubicBezTo>
                    <a:pt x="15931" y="12990"/>
                    <a:pt x="16681" y="7537"/>
                    <a:pt x="13978" y="3655"/>
                  </a:cubicBezTo>
                  <a:cubicBezTo>
                    <a:pt x="13609" y="3143"/>
                    <a:pt x="13157" y="2643"/>
                    <a:pt x="12633" y="2203"/>
                  </a:cubicBezTo>
                  <a:cubicBezTo>
                    <a:pt x="11126" y="905"/>
                    <a:pt x="9087" y="0"/>
                    <a:pt x="7264"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358" name="Google Shape;358;p32"/>
            <p:cNvSpPr/>
            <p:nvPr/>
          </p:nvSpPr>
          <p:spPr>
            <a:xfrm>
              <a:off x="7102400" y="407097"/>
              <a:ext cx="11224" cy="672149"/>
            </a:xfrm>
            <a:custGeom>
              <a:avLst/>
              <a:gdLst/>
              <a:ahLst/>
              <a:cxnLst/>
              <a:rect l="l" t="t" r="r" b="b"/>
              <a:pathLst>
                <a:path w="1073" h="64259" extrusionOk="0">
                  <a:moveTo>
                    <a:pt x="536" y="0"/>
                  </a:moveTo>
                  <a:cubicBezTo>
                    <a:pt x="239" y="0"/>
                    <a:pt x="1" y="429"/>
                    <a:pt x="1" y="953"/>
                  </a:cubicBezTo>
                  <a:lnTo>
                    <a:pt x="1" y="63306"/>
                  </a:lnTo>
                  <a:cubicBezTo>
                    <a:pt x="1" y="63829"/>
                    <a:pt x="239" y="64258"/>
                    <a:pt x="536" y="64258"/>
                  </a:cubicBezTo>
                  <a:cubicBezTo>
                    <a:pt x="822" y="64258"/>
                    <a:pt x="1072" y="63829"/>
                    <a:pt x="1072" y="63306"/>
                  </a:cubicBezTo>
                  <a:lnTo>
                    <a:pt x="1072" y="953"/>
                  </a:lnTo>
                  <a:cubicBezTo>
                    <a:pt x="1072" y="429"/>
                    <a:pt x="822" y="0"/>
                    <a:pt x="536"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359" name="Google Shape;359;p32"/>
            <p:cNvSpPr/>
            <p:nvPr/>
          </p:nvSpPr>
          <p:spPr>
            <a:xfrm>
              <a:off x="7334915" y="658409"/>
              <a:ext cx="10973" cy="369897"/>
            </a:xfrm>
            <a:custGeom>
              <a:avLst/>
              <a:gdLst/>
              <a:ahLst/>
              <a:cxnLst/>
              <a:rect l="l" t="t" r="r" b="b"/>
              <a:pathLst>
                <a:path w="1049" h="35363" extrusionOk="0">
                  <a:moveTo>
                    <a:pt x="525" y="1"/>
                  </a:moveTo>
                  <a:cubicBezTo>
                    <a:pt x="239" y="1"/>
                    <a:pt x="1" y="239"/>
                    <a:pt x="1" y="525"/>
                  </a:cubicBezTo>
                  <a:lnTo>
                    <a:pt x="1" y="34839"/>
                  </a:lnTo>
                  <a:cubicBezTo>
                    <a:pt x="1" y="35124"/>
                    <a:pt x="239" y="35362"/>
                    <a:pt x="525" y="35362"/>
                  </a:cubicBezTo>
                  <a:cubicBezTo>
                    <a:pt x="810" y="35362"/>
                    <a:pt x="1048" y="35124"/>
                    <a:pt x="1048" y="34839"/>
                  </a:cubicBezTo>
                  <a:lnTo>
                    <a:pt x="1048" y="525"/>
                  </a:lnTo>
                  <a:cubicBezTo>
                    <a:pt x="1048" y="239"/>
                    <a:pt x="810" y="1"/>
                    <a:pt x="525" y="1"/>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360" name="Google Shape;360;p32"/>
            <p:cNvSpPr/>
            <p:nvPr/>
          </p:nvSpPr>
          <p:spPr>
            <a:xfrm>
              <a:off x="6681458" y="2194973"/>
              <a:ext cx="377616" cy="475501"/>
            </a:xfrm>
            <a:custGeom>
              <a:avLst/>
              <a:gdLst/>
              <a:ahLst/>
              <a:cxnLst/>
              <a:rect l="l" t="t" r="r" b="b"/>
              <a:pathLst>
                <a:path w="36101" h="45459" extrusionOk="0">
                  <a:moveTo>
                    <a:pt x="25218" y="1"/>
                  </a:moveTo>
                  <a:lnTo>
                    <a:pt x="25135" y="31755"/>
                  </a:lnTo>
                  <a:lnTo>
                    <a:pt x="23301" y="19884"/>
                  </a:lnTo>
                  <a:lnTo>
                    <a:pt x="18741" y="36779"/>
                  </a:lnTo>
                  <a:lnTo>
                    <a:pt x="15538" y="2977"/>
                  </a:lnTo>
                  <a:lnTo>
                    <a:pt x="11883" y="37244"/>
                  </a:lnTo>
                  <a:lnTo>
                    <a:pt x="8228" y="16229"/>
                  </a:lnTo>
                  <a:lnTo>
                    <a:pt x="6406" y="33588"/>
                  </a:lnTo>
                  <a:lnTo>
                    <a:pt x="1" y="5716"/>
                  </a:lnTo>
                  <a:lnTo>
                    <a:pt x="1" y="5716"/>
                  </a:lnTo>
                  <a:cubicBezTo>
                    <a:pt x="1" y="5718"/>
                    <a:pt x="465" y="43185"/>
                    <a:pt x="465" y="44554"/>
                  </a:cubicBezTo>
                  <a:lnTo>
                    <a:pt x="36100" y="45459"/>
                  </a:lnTo>
                  <a:lnTo>
                    <a:pt x="31076" y="15312"/>
                  </a:lnTo>
                  <a:lnTo>
                    <a:pt x="29242" y="39065"/>
                  </a:lnTo>
                  <a:lnTo>
                    <a:pt x="25218" y="1"/>
                  </a:ln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361" name="Google Shape;361;p32"/>
            <p:cNvSpPr/>
            <p:nvPr/>
          </p:nvSpPr>
          <p:spPr>
            <a:xfrm>
              <a:off x="7842664" y="2171061"/>
              <a:ext cx="377616" cy="523324"/>
            </a:xfrm>
            <a:custGeom>
              <a:avLst/>
              <a:gdLst/>
              <a:ahLst/>
              <a:cxnLst/>
              <a:rect l="l" t="t" r="r" b="b"/>
              <a:pathLst>
                <a:path w="36101" h="50031" extrusionOk="0">
                  <a:moveTo>
                    <a:pt x="25218" y="1"/>
                  </a:moveTo>
                  <a:lnTo>
                    <a:pt x="25135" y="34958"/>
                  </a:lnTo>
                  <a:lnTo>
                    <a:pt x="23301" y="21885"/>
                  </a:lnTo>
                  <a:lnTo>
                    <a:pt x="18741" y="40482"/>
                  </a:lnTo>
                  <a:lnTo>
                    <a:pt x="15538" y="3275"/>
                  </a:lnTo>
                  <a:lnTo>
                    <a:pt x="11883" y="40982"/>
                  </a:lnTo>
                  <a:lnTo>
                    <a:pt x="8228" y="17860"/>
                  </a:lnTo>
                  <a:lnTo>
                    <a:pt x="6406" y="36958"/>
                  </a:lnTo>
                  <a:lnTo>
                    <a:pt x="0" y="6299"/>
                  </a:lnTo>
                  <a:lnTo>
                    <a:pt x="0" y="6299"/>
                  </a:lnTo>
                  <a:cubicBezTo>
                    <a:pt x="0" y="6302"/>
                    <a:pt x="465" y="47519"/>
                    <a:pt x="465" y="49031"/>
                  </a:cubicBezTo>
                  <a:lnTo>
                    <a:pt x="36100" y="50031"/>
                  </a:lnTo>
                  <a:lnTo>
                    <a:pt x="31076" y="16848"/>
                  </a:lnTo>
                  <a:lnTo>
                    <a:pt x="29242" y="42994"/>
                  </a:lnTo>
                  <a:lnTo>
                    <a:pt x="25218" y="1"/>
                  </a:ln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362" name="Google Shape;362;p32"/>
            <p:cNvSpPr/>
            <p:nvPr/>
          </p:nvSpPr>
          <p:spPr>
            <a:xfrm>
              <a:off x="7046229" y="977355"/>
              <a:ext cx="446119" cy="1643810"/>
            </a:xfrm>
            <a:custGeom>
              <a:avLst/>
              <a:gdLst/>
              <a:ahLst/>
              <a:cxnLst/>
              <a:rect l="l" t="t" r="r" b="b"/>
              <a:pathLst>
                <a:path w="42650" h="157152" extrusionOk="0">
                  <a:moveTo>
                    <a:pt x="21325" y="1"/>
                  </a:moveTo>
                  <a:cubicBezTo>
                    <a:pt x="9597" y="1"/>
                    <a:pt x="1" y="9585"/>
                    <a:pt x="1" y="21313"/>
                  </a:cubicBezTo>
                  <a:lnTo>
                    <a:pt x="1" y="135827"/>
                  </a:lnTo>
                  <a:cubicBezTo>
                    <a:pt x="1" y="147555"/>
                    <a:pt x="9597" y="157151"/>
                    <a:pt x="21325" y="157151"/>
                  </a:cubicBezTo>
                  <a:cubicBezTo>
                    <a:pt x="33053" y="157151"/>
                    <a:pt x="42649" y="147555"/>
                    <a:pt x="42649" y="135827"/>
                  </a:cubicBezTo>
                  <a:lnTo>
                    <a:pt x="42649" y="21313"/>
                  </a:lnTo>
                  <a:cubicBezTo>
                    <a:pt x="42649" y="9585"/>
                    <a:pt x="33053" y="1"/>
                    <a:pt x="21325"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363" name="Google Shape;363;p32"/>
            <p:cNvSpPr/>
            <p:nvPr/>
          </p:nvSpPr>
          <p:spPr>
            <a:xfrm>
              <a:off x="6500960" y="2341967"/>
              <a:ext cx="1652942" cy="387543"/>
            </a:xfrm>
            <a:custGeom>
              <a:avLst/>
              <a:gdLst/>
              <a:ahLst/>
              <a:cxnLst/>
              <a:rect l="l" t="t" r="r" b="b"/>
              <a:pathLst>
                <a:path w="158025" h="37050" extrusionOk="0">
                  <a:moveTo>
                    <a:pt x="74213" y="1"/>
                  </a:moveTo>
                  <a:cubicBezTo>
                    <a:pt x="66865" y="1"/>
                    <a:pt x="59611" y="2589"/>
                    <a:pt x="54083" y="7939"/>
                  </a:cubicBezTo>
                  <a:cubicBezTo>
                    <a:pt x="44944" y="16776"/>
                    <a:pt x="41253" y="29933"/>
                    <a:pt x="27074" y="29933"/>
                  </a:cubicBezTo>
                  <a:cubicBezTo>
                    <a:pt x="26125" y="29933"/>
                    <a:pt x="25128" y="29874"/>
                    <a:pt x="24079" y="29751"/>
                  </a:cubicBezTo>
                  <a:cubicBezTo>
                    <a:pt x="21838" y="29489"/>
                    <a:pt x="15115" y="27767"/>
                    <a:pt x="9747" y="27767"/>
                  </a:cubicBezTo>
                  <a:cubicBezTo>
                    <a:pt x="4133" y="27767"/>
                    <a:pt x="0" y="29649"/>
                    <a:pt x="4017" y="37049"/>
                  </a:cubicBezTo>
                  <a:lnTo>
                    <a:pt x="158024" y="35811"/>
                  </a:lnTo>
                  <a:cubicBezTo>
                    <a:pt x="156774" y="25798"/>
                    <a:pt x="155298" y="9820"/>
                    <a:pt x="143213" y="7129"/>
                  </a:cubicBezTo>
                  <a:cubicBezTo>
                    <a:pt x="142219" y="6908"/>
                    <a:pt x="141239" y="6807"/>
                    <a:pt x="140272" y="6807"/>
                  </a:cubicBezTo>
                  <a:cubicBezTo>
                    <a:pt x="131183" y="6807"/>
                    <a:pt x="123195" y="15739"/>
                    <a:pt x="114769" y="18107"/>
                  </a:cubicBezTo>
                  <a:cubicBezTo>
                    <a:pt x="113488" y="18465"/>
                    <a:pt x="112303" y="18628"/>
                    <a:pt x="111194" y="18628"/>
                  </a:cubicBezTo>
                  <a:cubicBezTo>
                    <a:pt x="104683" y="18628"/>
                    <a:pt x="100816" y="13015"/>
                    <a:pt x="95933" y="8498"/>
                  </a:cubicBezTo>
                  <a:cubicBezTo>
                    <a:pt x="89878" y="2902"/>
                    <a:pt x="81993" y="1"/>
                    <a:pt x="74213"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364" name="Google Shape;364;p32"/>
            <p:cNvSpPr/>
            <p:nvPr/>
          </p:nvSpPr>
          <p:spPr>
            <a:xfrm>
              <a:off x="6928795" y="2145779"/>
              <a:ext cx="375242" cy="58670"/>
            </a:xfrm>
            <a:custGeom>
              <a:avLst/>
              <a:gdLst/>
              <a:ahLst/>
              <a:cxnLst/>
              <a:rect l="l" t="t" r="r" b="b"/>
              <a:pathLst>
                <a:path w="35874" h="5609" extrusionOk="0">
                  <a:moveTo>
                    <a:pt x="2024" y="1"/>
                  </a:moveTo>
                  <a:cubicBezTo>
                    <a:pt x="905" y="1"/>
                    <a:pt x="0" y="918"/>
                    <a:pt x="0" y="2037"/>
                  </a:cubicBezTo>
                  <a:lnTo>
                    <a:pt x="0" y="3585"/>
                  </a:lnTo>
                  <a:cubicBezTo>
                    <a:pt x="0" y="4704"/>
                    <a:pt x="905" y="5609"/>
                    <a:pt x="2024" y="5609"/>
                  </a:cubicBezTo>
                  <a:lnTo>
                    <a:pt x="33838" y="5609"/>
                  </a:lnTo>
                  <a:cubicBezTo>
                    <a:pt x="34957" y="5609"/>
                    <a:pt x="35874" y="4704"/>
                    <a:pt x="35874" y="3585"/>
                  </a:cubicBezTo>
                  <a:lnTo>
                    <a:pt x="35874" y="2037"/>
                  </a:lnTo>
                  <a:cubicBezTo>
                    <a:pt x="35874" y="918"/>
                    <a:pt x="34957" y="1"/>
                    <a:pt x="33838"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65" name="Google Shape;365;p32"/>
            <p:cNvSpPr/>
            <p:nvPr/>
          </p:nvSpPr>
          <p:spPr>
            <a:xfrm>
              <a:off x="6284553" y="2474568"/>
              <a:ext cx="375242" cy="58796"/>
            </a:xfrm>
            <a:custGeom>
              <a:avLst/>
              <a:gdLst/>
              <a:ahLst/>
              <a:cxnLst/>
              <a:rect l="l" t="t" r="r" b="b"/>
              <a:pathLst>
                <a:path w="35874" h="5621" extrusionOk="0">
                  <a:moveTo>
                    <a:pt x="2024" y="0"/>
                  </a:moveTo>
                  <a:cubicBezTo>
                    <a:pt x="917" y="0"/>
                    <a:pt x="0" y="917"/>
                    <a:pt x="0" y="2036"/>
                  </a:cubicBezTo>
                  <a:lnTo>
                    <a:pt x="0" y="3584"/>
                  </a:lnTo>
                  <a:cubicBezTo>
                    <a:pt x="0" y="4703"/>
                    <a:pt x="917" y="5620"/>
                    <a:pt x="2024" y="5620"/>
                  </a:cubicBezTo>
                  <a:lnTo>
                    <a:pt x="33838" y="5620"/>
                  </a:lnTo>
                  <a:cubicBezTo>
                    <a:pt x="34957" y="5620"/>
                    <a:pt x="35874" y="4703"/>
                    <a:pt x="35874" y="3584"/>
                  </a:cubicBezTo>
                  <a:lnTo>
                    <a:pt x="35874" y="2036"/>
                  </a:lnTo>
                  <a:cubicBezTo>
                    <a:pt x="35874" y="917"/>
                    <a:pt x="34957" y="0"/>
                    <a:pt x="33838"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66" name="Google Shape;366;p32"/>
            <p:cNvSpPr/>
            <p:nvPr/>
          </p:nvSpPr>
          <p:spPr>
            <a:xfrm>
              <a:off x="8398488" y="2207022"/>
              <a:ext cx="630550" cy="480522"/>
            </a:xfrm>
            <a:custGeom>
              <a:avLst/>
              <a:gdLst/>
              <a:ahLst/>
              <a:cxnLst/>
              <a:rect l="l" t="t" r="r" b="b"/>
              <a:pathLst>
                <a:path w="60282" h="45939" extrusionOk="0">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367" name="Google Shape;367;p32"/>
            <p:cNvSpPr/>
            <p:nvPr/>
          </p:nvSpPr>
          <p:spPr>
            <a:xfrm>
              <a:off x="6927299" y="1652695"/>
              <a:ext cx="411141" cy="313267"/>
            </a:xfrm>
            <a:custGeom>
              <a:avLst/>
              <a:gdLst/>
              <a:ahLst/>
              <a:cxnLst/>
              <a:rect l="l" t="t" r="r" b="b"/>
              <a:pathLst>
                <a:path w="39306" h="29949" extrusionOk="0">
                  <a:moveTo>
                    <a:pt x="21206" y="10708"/>
                  </a:moveTo>
                  <a:cubicBezTo>
                    <a:pt x="21479" y="10779"/>
                    <a:pt x="21741" y="10863"/>
                    <a:pt x="22015" y="10958"/>
                  </a:cubicBezTo>
                  <a:cubicBezTo>
                    <a:pt x="22075" y="11303"/>
                    <a:pt x="22110" y="11648"/>
                    <a:pt x="22075" y="11994"/>
                  </a:cubicBezTo>
                  <a:cubicBezTo>
                    <a:pt x="22039" y="12256"/>
                    <a:pt x="21956" y="12518"/>
                    <a:pt x="21860" y="12756"/>
                  </a:cubicBezTo>
                  <a:cubicBezTo>
                    <a:pt x="21372" y="12744"/>
                    <a:pt x="21194" y="12530"/>
                    <a:pt x="21170" y="11922"/>
                  </a:cubicBezTo>
                  <a:cubicBezTo>
                    <a:pt x="21158" y="11648"/>
                    <a:pt x="21170" y="11363"/>
                    <a:pt x="21194" y="11101"/>
                  </a:cubicBezTo>
                  <a:cubicBezTo>
                    <a:pt x="21194" y="10970"/>
                    <a:pt x="21206" y="10839"/>
                    <a:pt x="21206" y="10708"/>
                  </a:cubicBezTo>
                  <a:close/>
                  <a:moveTo>
                    <a:pt x="15955" y="11315"/>
                  </a:moveTo>
                  <a:lnTo>
                    <a:pt x="15955" y="11315"/>
                  </a:lnTo>
                  <a:cubicBezTo>
                    <a:pt x="15872" y="11922"/>
                    <a:pt x="15872" y="12553"/>
                    <a:pt x="16014" y="13256"/>
                  </a:cubicBezTo>
                  <a:cubicBezTo>
                    <a:pt x="16038" y="13375"/>
                    <a:pt x="16086" y="13494"/>
                    <a:pt x="16133" y="13601"/>
                  </a:cubicBezTo>
                  <a:cubicBezTo>
                    <a:pt x="16193" y="13768"/>
                    <a:pt x="16264" y="13946"/>
                    <a:pt x="16217" y="14042"/>
                  </a:cubicBezTo>
                  <a:cubicBezTo>
                    <a:pt x="16205" y="14065"/>
                    <a:pt x="16181" y="14089"/>
                    <a:pt x="16145" y="14113"/>
                  </a:cubicBezTo>
                  <a:cubicBezTo>
                    <a:pt x="16086" y="14018"/>
                    <a:pt x="16014" y="13934"/>
                    <a:pt x="15943" y="13851"/>
                  </a:cubicBezTo>
                  <a:cubicBezTo>
                    <a:pt x="15764" y="13637"/>
                    <a:pt x="15610" y="13434"/>
                    <a:pt x="15502" y="13220"/>
                  </a:cubicBezTo>
                  <a:cubicBezTo>
                    <a:pt x="15312" y="12803"/>
                    <a:pt x="15252" y="12280"/>
                    <a:pt x="15276" y="11779"/>
                  </a:cubicBezTo>
                  <a:cubicBezTo>
                    <a:pt x="15502" y="11601"/>
                    <a:pt x="15729" y="11446"/>
                    <a:pt x="15955" y="11315"/>
                  </a:cubicBezTo>
                  <a:close/>
                  <a:moveTo>
                    <a:pt x="22372" y="11077"/>
                  </a:moveTo>
                  <a:lnTo>
                    <a:pt x="22372" y="11077"/>
                  </a:lnTo>
                  <a:cubicBezTo>
                    <a:pt x="22753" y="11220"/>
                    <a:pt x="23158" y="11375"/>
                    <a:pt x="23563" y="11541"/>
                  </a:cubicBezTo>
                  <a:cubicBezTo>
                    <a:pt x="23515" y="12399"/>
                    <a:pt x="23444" y="13244"/>
                    <a:pt x="23242" y="14006"/>
                  </a:cubicBezTo>
                  <a:cubicBezTo>
                    <a:pt x="23170" y="14268"/>
                    <a:pt x="23087" y="14482"/>
                    <a:pt x="22991" y="14673"/>
                  </a:cubicBezTo>
                  <a:cubicBezTo>
                    <a:pt x="22539" y="14649"/>
                    <a:pt x="22241" y="14542"/>
                    <a:pt x="22099" y="14363"/>
                  </a:cubicBezTo>
                  <a:cubicBezTo>
                    <a:pt x="21932" y="14173"/>
                    <a:pt x="21908" y="13863"/>
                    <a:pt x="22003" y="13446"/>
                  </a:cubicBezTo>
                  <a:cubicBezTo>
                    <a:pt x="22039" y="13268"/>
                    <a:pt x="22099" y="13089"/>
                    <a:pt x="22170" y="12899"/>
                  </a:cubicBezTo>
                  <a:cubicBezTo>
                    <a:pt x="22265" y="12625"/>
                    <a:pt x="22360" y="12351"/>
                    <a:pt x="22408" y="12029"/>
                  </a:cubicBezTo>
                  <a:cubicBezTo>
                    <a:pt x="22444" y="11708"/>
                    <a:pt x="22408" y="11387"/>
                    <a:pt x="22372" y="11077"/>
                  </a:cubicBezTo>
                  <a:close/>
                  <a:moveTo>
                    <a:pt x="19705" y="10422"/>
                  </a:moveTo>
                  <a:cubicBezTo>
                    <a:pt x="20098" y="10458"/>
                    <a:pt x="20479" y="10529"/>
                    <a:pt x="20884" y="10625"/>
                  </a:cubicBezTo>
                  <a:cubicBezTo>
                    <a:pt x="20872" y="10779"/>
                    <a:pt x="20860" y="10922"/>
                    <a:pt x="20860" y="11077"/>
                  </a:cubicBezTo>
                  <a:cubicBezTo>
                    <a:pt x="20836" y="11351"/>
                    <a:pt x="20825" y="11637"/>
                    <a:pt x="20836" y="11934"/>
                  </a:cubicBezTo>
                  <a:cubicBezTo>
                    <a:pt x="20860" y="12446"/>
                    <a:pt x="20991" y="13006"/>
                    <a:pt x="21753" y="13077"/>
                  </a:cubicBezTo>
                  <a:cubicBezTo>
                    <a:pt x="21729" y="13172"/>
                    <a:pt x="21694" y="13268"/>
                    <a:pt x="21670" y="13375"/>
                  </a:cubicBezTo>
                  <a:cubicBezTo>
                    <a:pt x="21563" y="13899"/>
                    <a:pt x="21610" y="14292"/>
                    <a:pt x="21837" y="14566"/>
                  </a:cubicBezTo>
                  <a:cubicBezTo>
                    <a:pt x="22027" y="14804"/>
                    <a:pt x="22337" y="14947"/>
                    <a:pt x="22789" y="14994"/>
                  </a:cubicBezTo>
                  <a:cubicBezTo>
                    <a:pt x="22646" y="15185"/>
                    <a:pt x="22503" y="15351"/>
                    <a:pt x="22337" y="15530"/>
                  </a:cubicBezTo>
                  <a:cubicBezTo>
                    <a:pt x="22134" y="15756"/>
                    <a:pt x="21920" y="15994"/>
                    <a:pt x="21706" y="16304"/>
                  </a:cubicBezTo>
                  <a:cubicBezTo>
                    <a:pt x="21694" y="16328"/>
                    <a:pt x="21682" y="16340"/>
                    <a:pt x="21670" y="16351"/>
                  </a:cubicBezTo>
                  <a:cubicBezTo>
                    <a:pt x="21659" y="16349"/>
                    <a:pt x="21647" y="16347"/>
                    <a:pt x="21635" y="16347"/>
                  </a:cubicBezTo>
                  <a:cubicBezTo>
                    <a:pt x="21595" y="16347"/>
                    <a:pt x="21554" y="16363"/>
                    <a:pt x="21527" y="16399"/>
                  </a:cubicBezTo>
                  <a:cubicBezTo>
                    <a:pt x="21424" y="16511"/>
                    <a:pt x="21290" y="16567"/>
                    <a:pt x="21124" y="16567"/>
                  </a:cubicBezTo>
                  <a:cubicBezTo>
                    <a:pt x="21061" y="16567"/>
                    <a:pt x="20993" y="16558"/>
                    <a:pt x="20920" y="16542"/>
                  </a:cubicBezTo>
                  <a:cubicBezTo>
                    <a:pt x="20348" y="16411"/>
                    <a:pt x="19753" y="15839"/>
                    <a:pt x="19634" y="15458"/>
                  </a:cubicBezTo>
                  <a:cubicBezTo>
                    <a:pt x="19503" y="15030"/>
                    <a:pt x="19586" y="14577"/>
                    <a:pt x="19693" y="14101"/>
                  </a:cubicBezTo>
                  <a:cubicBezTo>
                    <a:pt x="19741" y="13851"/>
                    <a:pt x="19801" y="13589"/>
                    <a:pt x="19813" y="13327"/>
                  </a:cubicBezTo>
                  <a:cubicBezTo>
                    <a:pt x="19872" y="12541"/>
                    <a:pt x="19896" y="11387"/>
                    <a:pt x="19705" y="10422"/>
                  </a:cubicBezTo>
                  <a:close/>
                  <a:moveTo>
                    <a:pt x="14931" y="12041"/>
                  </a:moveTo>
                  <a:cubicBezTo>
                    <a:pt x="14943" y="12530"/>
                    <a:pt x="15026" y="12982"/>
                    <a:pt x="15205" y="13351"/>
                  </a:cubicBezTo>
                  <a:cubicBezTo>
                    <a:pt x="15324" y="13613"/>
                    <a:pt x="15502" y="13839"/>
                    <a:pt x="15681" y="14054"/>
                  </a:cubicBezTo>
                  <a:cubicBezTo>
                    <a:pt x="15752" y="14149"/>
                    <a:pt x="15824" y="14244"/>
                    <a:pt x="15895" y="14327"/>
                  </a:cubicBezTo>
                  <a:cubicBezTo>
                    <a:pt x="15895" y="14351"/>
                    <a:pt x="15895" y="14375"/>
                    <a:pt x="15907" y="14399"/>
                  </a:cubicBezTo>
                  <a:cubicBezTo>
                    <a:pt x="15919" y="14446"/>
                    <a:pt x="15967" y="14482"/>
                    <a:pt x="16014" y="14494"/>
                  </a:cubicBezTo>
                  <a:cubicBezTo>
                    <a:pt x="16086" y="14613"/>
                    <a:pt x="16157" y="14744"/>
                    <a:pt x="16193" y="14887"/>
                  </a:cubicBezTo>
                  <a:cubicBezTo>
                    <a:pt x="16276" y="15197"/>
                    <a:pt x="16229" y="15506"/>
                    <a:pt x="16038" y="15804"/>
                  </a:cubicBezTo>
                  <a:cubicBezTo>
                    <a:pt x="15764" y="16220"/>
                    <a:pt x="15252" y="16554"/>
                    <a:pt x="14717" y="16661"/>
                  </a:cubicBezTo>
                  <a:cubicBezTo>
                    <a:pt x="14574" y="16554"/>
                    <a:pt x="14419" y="16435"/>
                    <a:pt x="14264" y="16292"/>
                  </a:cubicBezTo>
                  <a:cubicBezTo>
                    <a:pt x="13967" y="16006"/>
                    <a:pt x="13550" y="14827"/>
                    <a:pt x="13276" y="13613"/>
                  </a:cubicBezTo>
                  <a:cubicBezTo>
                    <a:pt x="13705" y="13184"/>
                    <a:pt x="14133" y="12756"/>
                    <a:pt x="14574" y="12351"/>
                  </a:cubicBezTo>
                  <a:cubicBezTo>
                    <a:pt x="14693" y="12244"/>
                    <a:pt x="14824" y="12149"/>
                    <a:pt x="14931" y="12041"/>
                  </a:cubicBezTo>
                  <a:close/>
                  <a:moveTo>
                    <a:pt x="23884" y="11684"/>
                  </a:moveTo>
                  <a:cubicBezTo>
                    <a:pt x="24277" y="11839"/>
                    <a:pt x="24682" y="12006"/>
                    <a:pt x="25087" y="12184"/>
                  </a:cubicBezTo>
                  <a:cubicBezTo>
                    <a:pt x="25123" y="12196"/>
                    <a:pt x="25158" y="12208"/>
                    <a:pt x="25206" y="12220"/>
                  </a:cubicBezTo>
                  <a:cubicBezTo>
                    <a:pt x="24837" y="12791"/>
                    <a:pt x="24527" y="13411"/>
                    <a:pt x="24301" y="14065"/>
                  </a:cubicBezTo>
                  <a:cubicBezTo>
                    <a:pt x="23932" y="15161"/>
                    <a:pt x="23515" y="16185"/>
                    <a:pt x="22622" y="16756"/>
                  </a:cubicBezTo>
                  <a:cubicBezTo>
                    <a:pt x="22534" y="16822"/>
                    <a:pt x="22446" y="16889"/>
                    <a:pt x="22339" y="16889"/>
                  </a:cubicBezTo>
                  <a:cubicBezTo>
                    <a:pt x="22330" y="16889"/>
                    <a:pt x="22322" y="16888"/>
                    <a:pt x="22313" y="16887"/>
                  </a:cubicBezTo>
                  <a:cubicBezTo>
                    <a:pt x="22146" y="16887"/>
                    <a:pt x="22015" y="16721"/>
                    <a:pt x="21932" y="16554"/>
                  </a:cubicBezTo>
                  <a:cubicBezTo>
                    <a:pt x="21944" y="16542"/>
                    <a:pt x="21956" y="16518"/>
                    <a:pt x="21979" y="16494"/>
                  </a:cubicBezTo>
                  <a:cubicBezTo>
                    <a:pt x="22182" y="16197"/>
                    <a:pt x="22384" y="15970"/>
                    <a:pt x="22587" y="15756"/>
                  </a:cubicBezTo>
                  <a:cubicBezTo>
                    <a:pt x="22789" y="15518"/>
                    <a:pt x="22991" y="15304"/>
                    <a:pt x="23170" y="15006"/>
                  </a:cubicBezTo>
                  <a:lnTo>
                    <a:pt x="23242" y="15006"/>
                  </a:lnTo>
                  <a:cubicBezTo>
                    <a:pt x="23325" y="15006"/>
                    <a:pt x="23408" y="14935"/>
                    <a:pt x="23396" y="14839"/>
                  </a:cubicBezTo>
                  <a:cubicBezTo>
                    <a:pt x="23396" y="14792"/>
                    <a:pt x="23372" y="14744"/>
                    <a:pt x="23337" y="14708"/>
                  </a:cubicBezTo>
                  <a:cubicBezTo>
                    <a:pt x="23420" y="14530"/>
                    <a:pt x="23503" y="14327"/>
                    <a:pt x="23563" y="14089"/>
                  </a:cubicBezTo>
                  <a:cubicBezTo>
                    <a:pt x="23765" y="13327"/>
                    <a:pt x="23837" y="12506"/>
                    <a:pt x="23884" y="11684"/>
                  </a:cubicBezTo>
                  <a:close/>
                  <a:moveTo>
                    <a:pt x="12990" y="13911"/>
                  </a:moveTo>
                  <a:cubicBezTo>
                    <a:pt x="13276" y="15101"/>
                    <a:pt x="13693" y="16209"/>
                    <a:pt x="14038" y="16542"/>
                  </a:cubicBezTo>
                  <a:cubicBezTo>
                    <a:pt x="14193" y="16673"/>
                    <a:pt x="14336" y="16804"/>
                    <a:pt x="14490" y="16899"/>
                  </a:cubicBezTo>
                  <a:cubicBezTo>
                    <a:pt x="14514" y="16971"/>
                    <a:pt x="14574" y="17006"/>
                    <a:pt x="14645" y="17006"/>
                  </a:cubicBezTo>
                  <a:lnTo>
                    <a:pt x="14657" y="17006"/>
                  </a:lnTo>
                  <a:cubicBezTo>
                    <a:pt x="15002" y="17233"/>
                    <a:pt x="15371" y="17363"/>
                    <a:pt x="15752" y="17459"/>
                  </a:cubicBezTo>
                  <a:cubicBezTo>
                    <a:pt x="15445" y="17717"/>
                    <a:pt x="15170" y="17843"/>
                    <a:pt x="14914" y="17843"/>
                  </a:cubicBezTo>
                  <a:cubicBezTo>
                    <a:pt x="14864" y="17843"/>
                    <a:pt x="14814" y="17838"/>
                    <a:pt x="14764" y="17828"/>
                  </a:cubicBezTo>
                  <a:cubicBezTo>
                    <a:pt x="14109" y="17709"/>
                    <a:pt x="13645" y="16685"/>
                    <a:pt x="13181" y="15685"/>
                  </a:cubicBezTo>
                  <a:cubicBezTo>
                    <a:pt x="12966" y="15220"/>
                    <a:pt x="12764" y="14756"/>
                    <a:pt x="12526" y="14387"/>
                  </a:cubicBezTo>
                  <a:cubicBezTo>
                    <a:pt x="12681" y="14232"/>
                    <a:pt x="12835" y="14065"/>
                    <a:pt x="12990" y="13911"/>
                  </a:cubicBezTo>
                  <a:close/>
                  <a:moveTo>
                    <a:pt x="19128" y="10394"/>
                  </a:moveTo>
                  <a:cubicBezTo>
                    <a:pt x="19206" y="10394"/>
                    <a:pt x="19283" y="10396"/>
                    <a:pt x="19360" y="10398"/>
                  </a:cubicBezTo>
                  <a:cubicBezTo>
                    <a:pt x="19586" y="11446"/>
                    <a:pt x="19527" y="12780"/>
                    <a:pt x="19479" y="13303"/>
                  </a:cubicBezTo>
                  <a:cubicBezTo>
                    <a:pt x="19467" y="13542"/>
                    <a:pt x="19420" y="13780"/>
                    <a:pt x="19360" y="14030"/>
                  </a:cubicBezTo>
                  <a:cubicBezTo>
                    <a:pt x="19265" y="14530"/>
                    <a:pt x="19158" y="15054"/>
                    <a:pt x="19312" y="15566"/>
                  </a:cubicBezTo>
                  <a:cubicBezTo>
                    <a:pt x="19479" y="16101"/>
                    <a:pt x="20205" y="16721"/>
                    <a:pt x="20836" y="16863"/>
                  </a:cubicBezTo>
                  <a:cubicBezTo>
                    <a:pt x="20944" y="16887"/>
                    <a:pt x="21039" y="16899"/>
                    <a:pt x="21122" y="16899"/>
                  </a:cubicBezTo>
                  <a:cubicBezTo>
                    <a:pt x="21206" y="16899"/>
                    <a:pt x="21289" y="16887"/>
                    <a:pt x="21360" y="16863"/>
                  </a:cubicBezTo>
                  <a:lnTo>
                    <a:pt x="21360" y="16863"/>
                  </a:lnTo>
                  <a:cubicBezTo>
                    <a:pt x="21039" y="17471"/>
                    <a:pt x="20920" y="17959"/>
                    <a:pt x="20884" y="18459"/>
                  </a:cubicBezTo>
                  <a:cubicBezTo>
                    <a:pt x="20836" y="18483"/>
                    <a:pt x="20801" y="18530"/>
                    <a:pt x="20789" y="18590"/>
                  </a:cubicBezTo>
                  <a:cubicBezTo>
                    <a:pt x="20455" y="17792"/>
                    <a:pt x="19765" y="17435"/>
                    <a:pt x="17967" y="17328"/>
                  </a:cubicBezTo>
                  <a:cubicBezTo>
                    <a:pt x="17812" y="17328"/>
                    <a:pt x="17657" y="17316"/>
                    <a:pt x="17515" y="17316"/>
                  </a:cubicBezTo>
                  <a:cubicBezTo>
                    <a:pt x="16645" y="17268"/>
                    <a:pt x="15860" y="17233"/>
                    <a:pt x="15133" y="16887"/>
                  </a:cubicBezTo>
                  <a:cubicBezTo>
                    <a:pt x="15622" y="16709"/>
                    <a:pt x="16062" y="16387"/>
                    <a:pt x="16312" y="15994"/>
                  </a:cubicBezTo>
                  <a:cubicBezTo>
                    <a:pt x="16562" y="15613"/>
                    <a:pt x="16634" y="15208"/>
                    <a:pt x="16514" y="14804"/>
                  </a:cubicBezTo>
                  <a:cubicBezTo>
                    <a:pt x="16479" y="14649"/>
                    <a:pt x="16407" y="14518"/>
                    <a:pt x="16336" y="14387"/>
                  </a:cubicBezTo>
                  <a:cubicBezTo>
                    <a:pt x="16419" y="14327"/>
                    <a:pt x="16491" y="14256"/>
                    <a:pt x="16526" y="14173"/>
                  </a:cubicBezTo>
                  <a:cubicBezTo>
                    <a:pt x="16622" y="13946"/>
                    <a:pt x="16526" y="13708"/>
                    <a:pt x="16443" y="13482"/>
                  </a:cubicBezTo>
                  <a:cubicBezTo>
                    <a:pt x="16395" y="13375"/>
                    <a:pt x="16360" y="13280"/>
                    <a:pt x="16336" y="13184"/>
                  </a:cubicBezTo>
                  <a:cubicBezTo>
                    <a:pt x="16181" y="12422"/>
                    <a:pt x="16193" y="11768"/>
                    <a:pt x="16324" y="11101"/>
                  </a:cubicBezTo>
                  <a:cubicBezTo>
                    <a:pt x="17280" y="10595"/>
                    <a:pt x="18205" y="10394"/>
                    <a:pt x="19128" y="10394"/>
                  </a:cubicBezTo>
                  <a:close/>
                  <a:moveTo>
                    <a:pt x="28625" y="0"/>
                  </a:moveTo>
                  <a:cubicBezTo>
                    <a:pt x="26989" y="0"/>
                    <a:pt x="24343" y="3868"/>
                    <a:pt x="22777" y="3868"/>
                  </a:cubicBezTo>
                  <a:cubicBezTo>
                    <a:pt x="22716" y="3868"/>
                    <a:pt x="22656" y="3862"/>
                    <a:pt x="22599" y="3850"/>
                  </a:cubicBezTo>
                  <a:cubicBezTo>
                    <a:pt x="20769" y="3475"/>
                    <a:pt x="19994" y="1181"/>
                    <a:pt x="18312" y="1181"/>
                  </a:cubicBezTo>
                  <a:cubicBezTo>
                    <a:pt x="17805" y="1181"/>
                    <a:pt x="17216" y="1389"/>
                    <a:pt x="16491" y="1921"/>
                  </a:cubicBezTo>
                  <a:cubicBezTo>
                    <a:pt x="14348" y="3493"/>
                    <a:pt x="16062" y="5767"/>
                    <a:pt x="14812" y="7398"/>
                  </a:cubicBezTo>
                  <a:cubicBezTo>
                    <a:pt x="14424" y="7911"/>
                    <a:pt x="13850" y="8108"/>
                    <a:pt x="13161" y="8108"/>
                  </a:cubicBezTo>
                  <a:cubicBezTo>
                    <a:pt x="10919" y="8108"/>
                    <a:pt x="7468" y="6025"/>
                    <a:pt x="5323" y="6025"/>
                  </a:cubicBezTo>
                  <a:cubicBezTo>
                    <a:pt x="5134" y="6025"/>
                    <a:pt x="4954" y="6041"/>
                    <a:pt x="4787" y="6076"/>
                  </a:cubicBezTo>
                  <a:cubicBezTo>
                    <a:pt x="167" y="7077"/>
                    <a:pt x="1" y="13518"/>
                    <a:pt x="2929" y="16244"/>
                  </a:cubicBezTo>
                  <a:cubicBezTo>
                    <a:pt x="4333" y="17550"/>
                    <a:pt x="5585" y="18069"/>
                    <a:pt x="6739" y="18069"/>
                  </a:cubicBezTo>
                  <a:cubicBezTo>
                    <a:pt x="8795" y="18069"/>
                    <a:pt x="10541" y="16421"/>
                    <a:pt x="12288" y="14637"/>
                  </a:cubicBezTo>
                  <a:cubicBezTo>
                    <a:pt x="12490" y="14982"/>
                    <a:pt x="12693" y="15411"/>
                    <a:pt x="12883" y="15828"/>
                  </a:cubicBezTo>
                  <a:cubicBezTo>
                    <a:pt x="13371" y="16899"/>
                    <a:pt x="13883" y="18006"/>
                    <a:pt x="14705" y="18161"/>
                  </a:cubicBezTo>
                  <a:cubicBezTo>
                    <a:pt x="14776" y="18173"/>
                    <a:pt x="14836" y="18185"/>
                    <a:pt x="14907" y="18185"/>
                  </a:cubicBezTo>
                  <a:cubicBezTo>
                    <a:pt x="15300" y="18185"/>
                    <a:pt x="15705" y="17971"/>
                    <a:pt x="16157" y="17530"/>
                  </a:cubicBezTo>
                  <a:cubicBezTo>
                    <a:pt x="16598" y="17602"/>
                    <a:pt x="17038" y="17625"/>
                    <a:pt x="17491" y="17649"/>
                  </a:cubicBezTo>
                  <a:cubicBezTo>
                    <a:pt x="17646" y="17649"/>
                    <a:pt x="17788" y="17661"/>
                    <a:pt x="17943" y="17661"/>
                  </a:cubicBezTo>
                  <a:cubicBezTo>
                    <a:pt x="20360" y="17804"/>
                    <a:pt x="20539" y="18268"/>
                    <a:pt x="20777" y="20138"/>
                  </a:cubicBezTo>
                  <a:cubicBezTo>
                    <a:pt x="20920" y="21269"/>
                    <a:pt x="20777" y="22507"/>
                    <a:pt x="20777" y="23638"/>
                  </a:cubicBezTo>
                  <a:cubicBezTo>
                    <a:pt x="20777" y="25614"/>
                    <a:pt x="20777" y="27603"/>
                    <a:pt x="20777" y="29591"/>
                  </a:cubicBezTo>
                  <a:cubicBezTo>
                    <a:pt x="20777" y="29746"/>
                    <a:pt x="20813" y="29936"/>
                    <a:pt x="20967" y="29948"/>
                  </a:cubicBezTo>
                  <a:cubicBezTo>
                    <a:pt x="20972" y="29949"/>
                    <a:pt x="20976" y="29949"/>
                    <a:pt x="20980" y="29949"/>
                  </a:cubicBezTo>
                  <a:cubicBezTo>
                    <a:pt x="21125" y="29949"/>
                    <a:pt x="21182" y="29742"/>
                    <a:pt x="21182" y="29579"/>
                  </a:cubicBezTo>
                  <a:cubicBezTo>
                    <a:pt x="21194" y="27305"/>
                    <a:pt x="21194" y="25031"/>
                    <a:pt x="21206" y="22757"/>
                  </a:cubicBezTo>
                  <a:cubicBezTo>
                    <a:pt x="21217" y="21626"/>
                    <a:pt x="21229" y="20483"/>
                    <a:pt x="21217" y="19352"/>
                  </a:cubicBezTo>
                  <a:cubicBezTo>
                    <a:pt x="21217" y="18447"/>
                    <a:pt x="21265" y="17685"/>
                    <a:pt x="21741" y="16875"/>
                  </a:cubicBezTo>
                  <a:cubicBezTo>
                    <a:pt x="21872" y="17066"/>
                    <a:pt x="22063" y="17221"/>
                    <a:pt x="22313" y="17221"/>
                  </a:cubicBezTo>
                  <a:cubicBezTo>
                    <a:pt x="22503" y="17221"/>
                    <a:pt x="22670" y="17125"/>
                    <a:pt x="22813" y="17042"/>
                  </a:cubicBezTo>
                  <a:cubicBezTo>
                    <a:pt x="23789" y="16411"/>
                    <a:pt x="24218" y="15328"/>
                    <a:pt x="24623" y="14173"/>
                  </a:cubicBezTo>
                  <a:cubicBezTo>
                    <a:pt x="24849" y="13518"/>
                    <a:pt x="25158" y="12899"/>
                    <a:pt x="25528" y="12339"/>
                  </a:cubicBezTo>
                  <a:cubicBezTo>
                    <a:pt x="26598" y="12728"/>
                    <a:pt x="27690" y="12917"/>
                    <a:pt x="28762" y="12917"/>
                  </a:cubicBezTo>
                  <a:cubicBezTo>
                    <a:pt x="31568" y="12917"/>
                    <a:pt x="34241" y="11623"/>
                    <a:pt x="36041" y="9220"/>
                  </a:cubicBezTo>
                  <a:cubicBezTo>
                    <a:pt x="39305" y="4853"/>
                    <a:pt x="35860" y="939"/>
                    <a:pt x="31523" y="939"/>
                  </a:cubicBezTo>
                  <a:cubicBezTo>
                    <a:pt x="30941" y="939"/>
                    <a:pt x="30342" y="1010"/>
                    <a:pt x="29742" y="1159"/>
                  </a:cubicBezTo>
                  <a:cubicBezTo>
                    <a:pt x="29488" y="324"/>
                    <a:pt x="29099" y="0"/>
                    <a:pt x="2862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368" name="Google Shape;368;p32"/>
            <p:cNvSpPr/>
            <p:nvPr/>
          </p:nvSpPr>
          <p:spPr>
            <a:xfrm>
              <a:off x="6572580" y="1342106"/>
              <a:ext cx="551755" cy="384991"/>
            </a:xfrm>
            <a:custGeom>
              <a:avLst/>
              <a:gdLst/>
              <a:ahLst/>
              <a:cxnLst/>
              <a:rect l="l" t="t" r="r" b="b"/>
              <a:pathLst>
                <a:path w="52749" h="36806" extrusionOk="0">
                  <a:moveTo>
                    <a:pt x="24280" y="13159"/>
                  </a:moveTo>
                  <a:cubicBezTo>
                    <a:pt x="24292" y="13326"/>
                    <a:pt x="24304" y="13481"/>
                    <a:pt x="24304" y="13636"/>
                  </a:cubicBezTo>
                  <a:cubicBezTo>
                    <a:pt x="24328" y="13969"/>
                    <a:pt x="24352" y="14302"/>
                    <a:pt x="24340" y="14648"/>
                  </a:cubicBezTo>
                  <a:cubicBezTo>
                    <a:pt x="24304" y="15398"/>
                    <a:pt x="24066" y="15660"/>
                    <a:pt x="23399" y="15672"/>
                  </a:cubicBezTo>
                  <a:cubicBezTo>
                    <a:pt x="23280" y="15374"/>
                    <a:pt x="23173" y="15064"/>
                    <a:pt x="23125" y="14731"/>
                  </a:cubicBezTo>
                  <a:cubicBezTo>
                    <a:pt x="23078" y="14314"/>
                    <a:pt x="23125" y="13886"/>
                    <a:pt x="23209" y="13457"/>
                  </a:cubicBezTo>
                  <a:cubicBezTo>
                    <a:pt x="23566" y="13350"/>
                    <a:pt x="23923" y="13243"/>
                    <a:pt x="24280" y="13159"/>
                  </a:cubicBezTo>
                  <a:close/>
                  <a:moveTo>
                    <a:pt x="31329" y="13898"/>
                  </a:moveTo>
                  <a:lnTo>
                    <a:pt x="31329" y="13898"/>
                  </a:lnTo>
                  <a:cubicBezTo>
                    <a:pt x="31638" y="14064"/>
                    <a:pt x="31936" y="14255"/>
                    <a:pt x="32246" y="14469"/>
                  </a:cubicBezTo>
                  <a:cubicBezTo>
                    <a:pt x="32281" y="15088"/>
                    <a:pt x="32198" y="15731"/>
                    <a:pt x="31936" y="16243"/>
                  </a:cubicBezTo>
                  <a:cubicBezTo>
                    <a:pt x="31805" y="16517"/>
                    <a:pt x="31579" y="16755"/>
                    <a:pt x="31353" y="17017"/>
                  </a:cubicBezTo>
                  <a:cubicBezTo>
                    <a:pt x="31257" y="17124"/>
                    <a:pt x="31162" y="17231"/>
                    <a:pt x="31067" y="17339"/>
                  </a:cubicBezTo>
                  <a:cubicBezTo>
                    <a:pt x="31031" y="17315"/>
                    <a:pt x="30995" y="17279"/>
                    <a:pt x="30984" y="17243"/>
                  </a:cubicBezTo>
                  <a:cubicBezTo>
                    <a:pt x="30924" y="17124"/>
                    <a:pt x="31007" y="16922"/>
                    <a:pt x="31103" y="16719"/>
                  </a:cubicBezTo>
                  <a:cubicBezTo>
                    <a:pt x="31162" y="16577"/>
                    <a:pt x="31222" y="16434"/>
                    <a:pt x="31257" y="16279"/>
                  </a:cubicBezTo>
                  <a:cubicBezTo>
                    <a:pt x="31448" y="15422"/>
                    <a:pt x="31448" y="14648"/>
                    <a:pt x="31329" y="13898"/>
                  </a:cubicBezTo>
                  <a:close/>
                  <a:moveTo>
                    <a:pt x="22733" y="13612"/>
                  </a:moveTo>
                  <a:lnTo>
                    <a:pt x="22733" y="13612"/>
                  </a:lnTo>
                  <a:cubicBezTo>
                    <a:pt x="22673" y="13993"/>
                    <a:pt x="22637" y="14386"/>
                    <a:pt x="22685" y="14779"/>
                  </a:cubicBezTo>
                  <a:cubicBezTo>
                    <a:pt x="22733" y="15172"/>
                    <a:pt x="22864" y="15517"/>
                    <a:pt x="22994" y="15850"/>
                  </a:cubicBezTo>
                  <a:cubicBezTo>
                    <a:pt x="23090" y="16076"/>
                    <a:pt x="23173" y="16303"/>
                    <a:pt x="23221" y="16517"/>
                  </a:cubicBezTo>
                  <a:cubicBezTo>
                    <a:pt x="23352" y="17041"/>
                    <a:pt x="23304" y="17410"/>
                    <a:pt x="23102" y="17636"/>
                  </a:cubicBezTo>
                  <a:cubicBezTo>
                    <a:pt x="22899" y="17874"/>
                    <a:pt x="22506" y="17993"/>
                    <a:pt x="21899" y="18029"/>
                  </a:cubicBezTo>
                  <a:cubicBezTo>
                    <a:pt x="21768" y="17791"/>
                    <a:pt x="21649" y="17529"/>
                    <a:pt x="21554" y="17208"/>
                  </a:cubicBezTo>
                  <a:cubicBezTo>
                    <a:pt x="21280" y="16267"/>
                    <a:pt x="21185" y="15231"/>
                    <a:pt x="21137" y="14183"/>
                  </a:cubicBezTo>
                  <a:cubicBezTo>
                    <a:pt x="21673" y="13981"/>
                    <a:pt x="22209" y="13790"/>
                    <a:pt x="22733" y="13612"/>
                  </a:cubicBezTo>
                  <a:close/>
                  <a:moveTo>
                    <a:pt x="26304" y="12802"/>
                  </a:moveTo>
                  <a:lnTo>
                    <a:pt x="26304" y="12802"/>
                  </a:lnTo>
                  <a:cubicBezTo>
                    <a:pt x="26042" y="13993"/>
                    <a:pt x="26078" y="15410"/>
                    <a:pt x="26150" y="16374"/>
                  </a:cubicBezTo>
                  <a:cubicBezTo>
                    <a:pt x="26173" y="16696"/>
                    <a:pt x="26245" y="17017"/>
                    <a:pt x="26316" y="17327"/>
                  </a:cubicBezTo>
                  <a:cubicBezTo>
                    <a:pt x="26459" y="17910"/>
                    <a:pt x="26578" y="18470"/>
                    <a:pt x="26400" y="18994"/>
                  </a:cubicBezTo>
                  <a:cubicBezTo>
                    <a:pt x="26245" y="19470"/>
                    <a:pt x="25435" y="20160"/>
                    <a:pt x="24685" y="20315"/>
                  </a:cubicBezTo>
                  <a:cubicBezTo>
                    <a:pt x="24580" y="20340"/>
                    <a:pt x="24481" y="20352"/>
                    <a:pt x="24390" y="20352"/>
                  </a:cubicBezTo>
                  <a:cubicBezTo>
                    <a:pt x="24172" y="20352"/>
                    <a:pt x="23994" y="20283"/>
                    <a:pt x="23852" y="20148"/>
                  </a:cubicBezTo>
                  <a:cubicBezTo>
                    <a:pt x="23812" y="20109"/>
                    <a:pt x="23756" y="20086"/>
                    <a:pt x="23698" y="20086"/>
                  </a:cubicBezTo>
                  <a:cubicBezTo>
                    <a:pt x="23686" y="20086"/>
                    <a:pt x="23673" y="20087"/>
                    <a:pt x="23661" y="20089"/>
                  </a:cubicBezTo>
                  <a:cubicBezTo>
                    <a:pt x="23649" y="20065"/>
                    <a:pt x="23637" y="20053"/>
                    <a:pt x="23626" y="20041"/>
                  </a:cubicBezTo>
                  <a:cubicBezTo>
                    <a:pt x="23340" y="19648"/>
                    <a:pt x="23054" y="19363"/>
                    <a:pt x="22768" y="19077"/>
                  </a:cubicBezTo>
                  <a:cubicBezTo>
                    <a:pt x="22554" y="18863"/>
                    <a:pt x="22352" y="18660"/>
                    <a:pt x="22161" y="18422"/>
                  </a:cubicBezTo>
                  <a:cubicBezTo>
                    <a:pt x="22768" y="18362"/>
                    <a:pt x="23185" y="18196"/>
                    <a:pt x="23447" y="17898"/>
                  </a:cubicBezTo>
                  <a:cubicBezTo>
                    <a:pt x="23745" y="17565"/>
                    <a:pt x="23816" y="17077"/>
                    <a:pt x="23661" y="16434"/>
                  </a:cubicBezTo>
                  <a:cubicBezTo>
                    <a:pt x="23626" y="16303"/>
                    <a:pt x="23590" y="16184"/>
                    <a:pt x="23554" y="16065"/>
                  </a:cubicBezTo>
                  <a:cubicBezTo>
                    <a:pt x="24578" y="15981"/>
                    <a:pt x="24757" y="15291"/>
                    <a:pt x="24780" y="14660"/>
                  </a:cubicBezTo>
                  <a:cubicBezTo>
                    <a:pt x="24804" y="14302"/>
                    <a:pt x="24780" y="13957"/>
                    <a:pt x="24757" y="13612"/>
                  </a:cubicBezTo>
                  <a:cubicBezTo>
                    <a:pt x="24745" y="13421"/>
                    <a:pt x="24733" y="13243"/>
                    <a:pt x="24733" y="13052"/>
                  </a:cubicBezTo>
                  <a:cubicBezTo>
                    <a:pt x="25257" y="12933"/>
                    <a:pt x="25781" y="12850"/>
                    <a:pt x="26304" y="12802"/>
                  </a:cubicBezTo>
                  <a:close/>
                  <a:moveTo>
                    <a:pt x="32698" y="14803"/>
                  </a:moveTo>
                  <a:cubicBezTo>
                    <a:pt x="32865" y="14922"/>
                    <a:pt x="33020" y="15053"/>
                    <a:pt x="33186" y="15184"/>
                  </a:cubicBezTo>
                  <a:cubicBezTo>
                    <a:pt x="33770" y="15672"/>
                    <a:pt x="34353" y="16196"/>
                    <a:pt x="34925" y="16731"/>
                  </a:cubicBezTo>
                  <a:cubicBezTo>
                    <a:pt x="34567" y="18220"/>
                    <a:pt x="34008" y="19672"/>
                    <a:pt x="33603" y="20017"/>
                  </a:cubicBezTo>
                  <a:cubicBezTo>
                    <a:pt x="33401" y="20196"/>
                    <a:pt x="33198" y="20339"/>
                    <a:pt x="32984" y="20470"/>
                  </a:cubicBezTo>
                  <a:cubicBezTo>
                    <a:pt x="32281" y="20339"/>
                    <a:pt x="31591" y="19922"/>
                    <a:pt x="31222" y="19422"/>
                  </a:cubicBezTo>
                  <a:cubicBezTo>
                    <a:pt x="30972" y="19053"/>
                    <a:pt x="30900" y="18684"/>
                    <a:pt x="31007" y="18291"/>
                  </a:cubicBezTo>
                  <a:cubicBezTo>
                    <a:pt x="31067" y="18124"/>
                    <a:pt x="31150" y="17958"/>
                    <a:pt x="31257" y="17803"/>
                  </a:cubicBezTo>
                  <a:cubicBezTo>
                    <a:pt x="31317" y="17791"/>
                    <a:pt x="31376" y="17755"/>
                    <a:pt x="31400" y="17696"/>
                  </a:cubicBezTo>
                  <a:cubicBezTo>
                    <a:pt x="31412" y="17660"/>
                    <a:pt x="31412" y="17636"/>
                    <a:pt x="31412" y="17600"/>
                  </a:cubicBezTo>
                  <a:cubicBezTo>
                    <a:pt x="31507" y="17493"/>
                    <a:pt x="31603" y="17386"/>
                    <a:pt x="31698" y="17279"/>
                  </a:cubicBezTo>
                  <a:cubicBezTo>
                    <a:pt x="31936" y="17005"/>
                    <a:pt x="32186" y="16731"/>
                    <a:pt x="32353" y="16410"/>
                  </a:cubicBezTo>
                  <a:cubicBezTo>
                    <a:pt x="32579" y="15957"/>
                    <a:pt x="32686" y="15386"/>
                    <a:pt x="32698" y="14803"/>
                  </a:cubicBezTo>
                  <a:close/>
                  <a:moveTo>
                    <a:pt x="20697" y="14350"/>
                  </a:moveTo>
                  <a:cubicBezTo>
                    <a:pt x="20744" y="15362"/>
                    <a:pt x="20851" y="16386"/>
                    <a:pt x="21125" y="17315"/>
                  </a:cubicBezTo>
                  <a:cubicBezTo>
                    <a:pt x="21209" y="17612"/>
                    <a:pt x="21316" y="17862"/>
                    <a:pt x="21435" y="18077"/>
                  </a:cubicBezTo>
                  <a:cubicBezTo>
                    <a:pt x="21375" y="18112"/>
                    <a:pt x="21340" y="18172"/>
                    <a:pt x="21340" y="18232"/>
                  </a:cubicBezTo>
                  <a:cubicBezTo>
                    <a:pt x="21340" y="18351"/>
                    <a:pt x="21435" y="18446"/>
                    <a:pt x="21566" y="18446"/>
                  </a:cubicBezTo>
                  <a:lnTo>
                    <a:pt x="21649" y="18446"/>
                  </a:lnTo>
                  <a:cubicBezTo>
                    <a:pt x="21887" y="18791"/>
                    <a:pt x="22161" y="19077"/>
                    <a:pt x="22447" y="19363"/>
                  </a:cubicBezTo>
                  <a:cubicBezTo>
                    <a:pt x="22709" y="19625"/>
                    <a:pt x="22983" y="19898"/>
                    <a:pt x="23256" y="20267"/>
                  </a:cubicBezTo>
                  <a:cubicBezTo>
                    <a:pt x="23280" y="20291"/>
                    <a:pt x="23292" y="20315"/>
                    <a:pt x="23316" y="20351"/>
                  </a:cubicBezTo>
                  <a:cubicBezTo>
                    <a:pt x="23197" y="20553"/>
                    <a:pt x="23030" y="20744"/>
                    <a:pt x="22804" y="20744"/>
                  </a:cubicBezTo>
                  <a:cubicBezTo>
                    <a:pt x="22794" y="20744"/>
                    <a:pt x="22784" y="20745"/>
                    <a:pt x="22774" y="20745"/>
                  </a:cubicBezTo>
                  <a:cubicBezTo>
                    <a:pt x="22631" y="20745"/>
                    <a:pt x="22499" y="20667"/>
                    <a:pt x="22387" y="20589"/>
                  </a:cubicBezTo>
                  <a:cubicBezTo>
                    <a:pt x="21185" y="19886"/>
                    <a:pt x="20637" y="18624"/>
                    <a:pt x="20125" y="17279"/>
                  </a:cubicBezTo>
                  <a:cubicBezTo>
                    <a:pt x="19827" y="16469"/>
                    <a:pt x="19411" y="15707"/>
                    <a:pt x="18923" y="15017"/>
                  </a:cubicBezTo>
                  <a:cubicBezTo>
                    <a:pt x="18982" y="15005"/>
                    <a:pt x="19030" y="14981"/>
                    <a:pt x="19077" y="14969"/>
                  </a:cubicBezTo>
                  <a:cubicBezTo>
                    <a:pt x="19637" y="14755"/>
                    <a:pt x="20173" y="14552"/>
                    <a:pt x="20697" y="14350"/>
                  </a:cubicBezTo>
                  <a:close/>
                  <a:moveTo>
                    <a:pt x="35306" y="17089"/>
                  </a:moveTo>
                  <a:cubicBezTo>
                    <a:pt x="35520" y="17291"/>
                    <a:pt x="35722" y="17481"/>
                    <a:pt x="35937" y="17672"/>
                  </a:cubicBezTo>
                  <a:cubicBezTo>
                    <a:pt x="35627" y="18136"/>
                    <a:pt x="35341" y="18696"/>
                    <a:pt x="35056" y="19279"/>
                  </a:cubicBezTo>
                  <a:cubicBezTo>
                    <a:pt x="34436" y="20494"/>
                    <a:pt x="33805" y="21768"/>
                    <a:pt x="32924" y="21911"/>
                  </a:cubicBezTo>
                  <a:cubicBezTo>
                    <a:pt x="32862" y="21922"/>
                    <a:pt x="32799" y="21927"/>
                    <a:pt x="32735" y="21927"/>
                  </a:cubicBezTo>
                  <a:cubicBezTo>
                    <a:pt x="32395" y="21927"/>
                    <a:pt x="32026" y="21767"/>
                    <a:pt x="31615" y="21446"/>
                  </a:cubicBezTo>
                  <a:cubicBezTo>
                    <a:pt x="32115" y="21339"/>
                    <a:pt x="32603" y="21172"/>
                    <a:pt x="33079" y="20899"/>
                  </a:cubicBezTo>
                  <a:lnTo>
                    <a:pt x="33091" y="20899"/>
                  </a:lnTo>
                  <a:cubicBezTo>
                    <a:pt x="33186" y="20899"/>
                    <a:pt x="33270" y="20851"/>
                    <a:pt x="33305" y="20768"/>
                  </a:cubicBezTo>
                  <a:cubicBezTo>
                    <a:pt x="33508" y="20637"/>
                    <a:pt x="33710" y="20494"/>
                    <a:pt x="33913" y="20315"/>
                  </a:cubicBezTo>
                  <a:cubicBezTo>
                    <a:pt x="34365" y="19922"/>
                    <a:pt x="34936" y="18553"/>
                    <a:pt x="35306" y="17089"/>
                  </a:cubicBezTo>
                  <a:close/>
                  <a:moveTo>
                    <a:pt x="27098" y="12773"/>
                  </a:moveTo>
                  <a:cubicBezTo>
                    <a:pt x="28332" y="12773"/>
                    <a:pt x="29561" y="13023"/>
                    <a:pt x="30841" y="13636"/>
                  </a:cubicBezTo>
                  <a:cubicBezTo>
                    <a:pt x="31007" y="14457"/>
                    <a:pt x="31031" y="15267"/>
                    <a:pt x="30817" y="16196"/>
                  </a:cubicBezTo>
                  <a:cubicBezTo>
                    <a:pt x="30793" y="16315"/>
                    <a:pt x="30734" y="16446"/>
                    <a:pt x="30686" y="16565"/>
                  </a:cubicBezTo>
                  <a:cubicBezTo>
                    <a:pt x="30567" y="16850"/>
                    <a:pt x="30436" y="17136"/>
                    <a:pt x="30567" y="17410"/>
                  </a:cubicBezTo>
                  <a:cubicBezTo>
                    <a:pt x="30626" y="17517"/>
                    <a:pt x="30710" y="17600"/>
                    <a:pt x="30829" y="17684"/>
                  </a:cubicBezTo>
                  <a:cubicBezTo>
                    <a:pt x="30722" y="17839"/>
                    <a:pt x="30638" y="18005"/>
                    <a:pt x="30579" y="18184"/>
                  </a:cubicBezTo>
                  <a:cubicBezTo>
                    <a:pt x="30436" y="18684"/>
                    <a:pt x="30531" y="19184"/>
                    <a:pt x="30853" y="19648"/>
                  </a:cubicBezTo>
                  <a:cubicBezTo>
                    <a:pt x="31198" y="20137"/>
                    <a:pt x="31781" y="20541"/>
                    <a:pt x="32436" y="20756"/>
                  </a:cubicBezTo>
                  <a:cubicBezTo>
                    <a:pt x="31472" y="21172"/>
                    <a:pt x="30412" y="21220"/>
                    <a:pt x="29245" y="21268"/>
                  </a:cubicBezTo>
                  <a:cubicBezTo>
                    <a:pt x="29043" y="21280"/>
                    <a:pt x="28840" y="21291"/>
                    <a:pt x="28638" y="21303"/>
                  </a:cubicBezTo>
                  <a:cubicBezTo>
                    <a:pt x="26233" y="21422"/>
                    <a:pt x="25304" y="21863"/>
                    <a:pt x="24852" y="22839"/>
                  </a:cubicBezTo>
                  <a:cubicBezTo>
                    <a:pt x="24840" y="22768"/>
                    <a:pt x="24780" y="22708"/>
                    <a:pt x="24709" y="22673"/>
                  </a:cubicBezTo>
                  <a:cubicBezTo>
                    <a:pt x="24673" y="22053"/>
                    <a:pt x="24518" y="21458"/>
                    <a:pt x="24078" y="20720"/>
                  </a:cubicBezTo>
                  <a:lnTo>
                    <a:pt x="24078" y="20720"/>
                  </a:lnTo>
                  <a:cubicBezTo>
                    <a:pt x="24185" y="20744"/>
                    <a:pt x="24280" y="20768"/>
                    <a:pt x="24399" y="20768"/>
                  </a:cubicBezTo>
                  <a:cubicBezTo>
                    <a:pt x="24518" y="20768"/>
                    <a:pt x="24649" y="20744"/>
                    <a:pt x="24780" y="20720"/>
                  </a:cubicBezTo>
                  <a:cubicBezTo>
                    <a:pt x="25626" y="20541"/>
                    <a:pt x="26602" y="19779"/>
                    <a:pt x="26828" y="19124"/>
                  </a:cubicBezTo>
                  <a:cubicBezTo>
                    <a:pt x="27043" y="18493"/>
                    <a:pt x="26900" y="17851"/>
                    <a:pt x="26757" y="17243"/>
                  </a:cubicBezTo>
                  <a:cubicBezTo>
                    <a:pt x="26685" y="16934"/>
                    <a:pt x="26626" y="16636"/>
                    <a:pt x="26602" y="16338"/>
                  </a:cubicBezTo>
                  <a:cubicBezTo>
                    <a:pt x="26554" y="15707"/>
                    <a:pt x="26471" y="14064"/>
                    <a:pt x="26769" y="12778"/>
                  </a:cubicBezTo>
                  <a:cubicBezTo>
                    <a:pt x="26879" y="12775"/>
                    <a:pt x="26988" y="12773"/>
                    <a:pt x="27098" y="12773"/>
                  </a:cubicBezTo>
                  <a:close/>
                  <a:moveTo>
                    <a:pt x="14342" y="0"/>
                  </a:moveTo>
                  <a:cubicBezTo>
                    <a:pt x="13705" y="0"/>
                    <a:pt x="13181" y="400"/>
                    <a:pt x="12838" y="1432"/>
                  </a:cubicBezTo>
                  <a:cubicBezTo>
                    <a:pt x="12028" y="1246"/>
                    <a:pt x="11219" y="1158"/>
                    <a:pt x="10433" y="1158"/>
                  </a:cubicBezTo>
                  <a:cubicBezTo>
                    <a:pt x="4616" y="1158"/>
                    <a:pt x="1" y="5956"/>
                    <a:pt x="4385" y="11326"/>
                  </a:cubicBezTo>
                  <a:cubicBezTo>
                    <a:pt x="6791" y="14284"/>
                    <a:pt x="10385" y="15874"/>
                    <a:pt x="14161" y="15874"/>
                  </a:cubicBezTo>
                  <a:cubicBezTo>
                    <a:pt x="15597" y="15874"/>
                    <a:pt x="17060" y="15644"/>
                    <a:pt x="18494" y="15172"/>
                  </a:cubicBezTo>
                  <a:cubicBezTo>
                    <a:pt x="18994" y="15850"/>
                    <a:pt x="19399" y="16600"/>
                    <a:pt x="19708" y="17410"/>
                  </a:cubicBezTo>
                  <a:cubicBezTo>
                    <a:pt x="20244" y="18827"/>
                    <a:pt x="20828" y="20160"/>
                    <a:pt x="22137" y="20934"/>
                  </a:cubicBezTo>
                  <a:cubicBezTo>
                    <a:pt x="22316" y="21041"/>
                    <a:pt x="22542" y="21160"/>
                    <a:pt x="22792" y="21160"/>
                  </a:cubicBezTo>
                  <a:cubicBezTo>
                    <a:pt x="23137" y="21149"/>
                    <a:pt x="23399" y="20970"/>
                    <a:pt x="23578" y="20732"/>
                  </a:cubicBezTo>
                  <a:cubicBezTo>
                    <a:pt x="24209" y="21720"/>
                    <a:pt x="24280" y="22661"/>
                    <a:pt x="24268" y="23768"/>
                  </a:cubicBezTo>
                  <a:cubicBezTo>
                    <a:pt x="24257" y="25173"/>
                    <a:pt x="24280" y="26566"/>
                    <a:pt x="24280" y="27971"/>
                  </a:cubicBezTo>
                  <a:lnTo>
                    <a:pt x="24328" y="36353"/>
                  </a:lnTo>
                  <a:cubicBezTo>
                    <a:pt x="24328" y="36543"/>
                    <a:pt x="24399" y="36805"/>
                    <a:pt x="24614" y="36805"/>
                  </a:cubicBezTo>
                  <a:cubicBezTo>
                    <a:pt x="24816" y="36793"/>
                    <a:pt x="24864" y="36543"/>
                    <a:pt x="24864" y="36365"/>
                  </a:cubicBezTo>
                  <a:cubicBezTo>
                    <a:pt x="24864" y="33924"/>
                    <a:pt x="24864" y="31483"/>
                    <a:pt x="24864" y="29042"/>
                  </a:cubicBezTo>
                  <a:cubicBezTo>
                    <a:pt x="24864" y="27649"/>
                    <a:pt x="24673" y="26125"/>
                    <a:pt x="24864" y="24756"/>
                  </a:cubicBezTo>
                  <a:cubicBezTo>
                    <a:pt x="25185" y="22446"/>
                    <a:pt x="25423" y="21875"/>
                    <a:pt x="28662" y="21708"/>
                  </a:cubicBezTo>
                  <a:cubicBezTo>
                    <a:pt x="28864" y="21696"/>
                    <a:pt x="29067" y="21684"/>
                    <a:pt x="29269" y="21684"/>
                  </a:cubicBezTo>
                  <a:cubicBezTo>
                    <a:pt x="29876" y="21649"/>
                    <a:pt x="30484" y="21625"/>
                    <a:pt x="31067" y="21541"/>
                  </a:cubicBezTo>
                  <a:cubicBezTo>
                    <a:pt x="31662" y="22077"/>
                    <a:pt x="32222" y="22339"/>
                    <a:pt x="32746" y="22339"/>
                  </a:cubicBezTo>
                  <a:cubicBezTo>
                    <a:pt x="32829" y="22339"/>
                    <a:pt x="32924" y="22327"/>
                    <a:pt x="33008" y="22315"/>
                  </a:cubicBezTo>
                  <a:cubicBezTo>
                    <a:pt x="34115" y="22125"/>
                    <a:pt x="34794" y="20768"/>
                    <a:pt x="35460" y="19446"/>
                  </a:cubicBezTo>
                  <a:cubicBezTo>
                    <a:pt x="35710" y="18934"/>
                    <a:pt x="35984" y="18410"/>
                    <a:pt x="36258" y="17981"/>
                  </a:cubicBezTo>
                  <a:cubicBezTo>
                    <a:pt x="38599" y="20177"/>
                    <a:pt x="40939" y="22202"/>
                    <a:pt x="43699" y="22202"/>
                  </a:cubicBezTo>
                  <a:cubicBezTo>
                    <a:pt x="45249" y="22202"/>
                    <a:pt x="46931" y="21564"/>
                    <a:pt x="48819" y="19958"/>
                  </a:cubicBezTo>
                  <a:cubicBezTo>
                    <a:pt x="52748" y="16612"/>
                    <a:pt x="52522" y="8695"/>
                    <a:pt x="46319" y="7468"/>
                  </a:cubicBezTo>
                  <a:cubicBezTo>
                    <a:pt x="46093" y="7424"/>
                    <a:pt x="45850" y="7404"/>
                    <a:pt x="45594" y="7404"/>
                  </a:cubicBezTo>
                  <a:cubicBezTo>
                    <a:pt x="42711" y="7404"/>
                    <a:pt x="38078" y="9962"/>
                    <a:pt x="35070" y="9962"/>
                  </a:cubicBezTo>
                  <a:cubicBezTo>
                    <a:pt x="34151" y="9962"/>
                    <a:pt x="33384" y="9723"/>
                    <a:pt x="32865" y="9099"/>
                  </a:cubicBezTo>
                  <a:cubicBezTo>
                    <a:pt x="31198" y="7075"/>
                    <a:pt x="33496" y="4289"/>
                    <a:pt x="30614" y="2349"/>
                  </a:cubicBezTo>
                  <a:cubicBezTo>
                    <a:pt x="29643" y="1699"/>
                    <a:pt x="28854" y="1445"/>
                    <a:pt x="28175" y="1445"/>
                  </a:cubicBezTo>
                  <a:cubicBezTo>
                    <a:pt x="25914" y="1445"/>
                    <a:pt x="24874" y="4263"/>
                    <a:pt x="22411" y="4730"/>
                  </a:cubicBezTo>
                  <a:cubicBezTo>
                    <a:pt x="22334" y="4745"/>
                    <a:pt x="22254" y="4752"/>
                    <a:pt x="22172" y="4752"/>
                  </a:cubicBezTo>
                  <a:cubicBezTo>
                    <a:pt x="20076" y="4752"/>
                    <a:pt x="16538" y="0"/>
                    <a:pt x="14342"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369" name="Google Shape;369;p32"/>
            <p:cNvSpPr/>
            <p:nvPr/>
          </p:nvSpPr>
          <p:spPr>
            <a:xfrm>
              <a:off x="7967327" y="787695"/>
              <a:ext cx="108857" cy="574432"/>
            </a:xfrm>
            <a:custGeom>
              <a:avLst/>
              <a:gdLst/>
              <a:ahLst/>
              <a:cxnLst/>
              <a:rect l="l" t="t" r="r" b="b"/>
              <a:pathLst>
                <a:path w="10407" h="54917" extrusionOk="0">
                  <a:moveTo>
                    <a:pt x="1479" y="0"/>
                  </a:moveTo>
                  <a:cubicBezTo>
                    <a:pt x="918" y="0"/>
                    <a:pt x="358" y="396"/>
                    <a:pt x="358" y="1107"/>
                  </a:cubicBezTo>
                  <a:lnTo>
                    <a:pt x="1" y="54709"/>
                  </a:lnTo>
                  <a:cubicBezTo>
                    <a:pt x="254" y="54850"/>
                    <a:pt x="527" y="54916"/>
                    <a:pt x="795" y="54916"/>
                  </a:cubicBezTo>
                  <a:cubicBezTo>
                    <a:pt x="1496" y="54916"/>
                    <a:pt x="2167" y="54465"/>
                    <a:pt x="2382" y="53732"/>
                  </a:cubicBezTo>
                  <a:lnTo>
                    <a:pt x="10121" y="27860"/>
                  </a:lnTo>
                  <a:cubicBezTo>
                    <a:pt x="10407" y="26920"/>
                    <a:pt x="10407" y="25919"/>
                    <a:pt x="10109" y="24991"/>
                  </a:cubicBezTo>
                  <a:lnTo>
                    <a:pt x="2537" y="785"/>
                  </a:lnTo>
                  <a:cubicBezTo>
                    <a:pt x="2368" y="249"/>
                    <a:pt x="1923" y="0"/>
                    <a:pt x="1479"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70" name="Google Shape;370;p32"/>
            <p:cNvSpPr/>
            <p:nvPr/>
          </p:nvSpPr>
          <p:spPr>
            <a:xfrm>
              <a:off x="7531615" y="1390463"/>
              <a:ext cx="451422" cy="234440"/>
            </a:xfrm>
            <a:custGeom>
              <a:avLst/>
              <a:gdLst/>
              <a:ahLst/>
              <a:cxnLst/>
              <a:rect l="l" t="t" r="r" b="b"/>
              <a:pathLst>
                <a:path w="43157" h="22413" extrusionOk="0">
                  <a:moveTo>
                    <a:pt x="41887" y="1"/>
                  </a:moveTo>
                  <a:cubicBezTo>
                    <a:pt x="41738" y="1"/>
                    <a:pt x="41579" y="37"/>
                    <a:pt x="41417" y="119"/>
                  </a:cubicBezTo>
                  <a:lnTo>
                    <a:pt x="43" y="21026"/>
                  </a:lnTo>
                  <a:cubicBezTo>
                    <a:pt x="1" y="21799"/>
                    <a:pt x="628" y="22413"/>
                    <a:pt x="1395" y="22413"/>
                  </a:cubicBezTo>
                  <a:cubicBezTo>
                    <a:pt x="1491" y="22413"/>
                    <a:pt x="1588" y="22403"/>
                    <a:pt x="1686" y="22383"/>
                  </a:cubicBezTo>
                  <a:lnTo>
                    <a:pt x="24499" y="17823"/>
                  </a:lnTo>
                  <a:cubicBezTo>
                    <a:pt x="25332" y="17657"/>
                    <a:pt x="26094" y="17264"/>
                    <a:pt x="26701" y="16680"/>
                  </a:cubicBezTo>
                  <a:lnTo>
                    <a:pt x="42489" y="1583"/>
                  </a:lnTo>
                  <a:cubicBezTo>
                    <a:pt x="43156" y="946"/>
                    <a:pt x="42649" y="1"/>
                    <a:pt x="41887"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71" name="Google Shape;371;p32"/>
            <p:cNvSpPr/>
            <p:nvPr/>
          </p:nvSpPr>
          <p:spPr>
            <a:xfrm>
              <a:off x="7967327" y="873372"/>
              <a:ext cx="108857" cy="488754"/>
            </a:xfrm>
            <a:custGeom>
              <a:avLst/>
              <a:gdLst/>
              <a:ahLst/>
              <a:cxnLst/>
              <a:rect l="l" t="t" r="r" b="b"/>
              <a:pathLst>
                <a:path w="10407" h="46726" extrusionOk="0">
                  <a:moveTo>
                    <a:pt x="4858" y="0"/>
                  </a:moveTo>
                  <a:cubicBezTo>
                    <a:pt x="3418" y="3096"/>
                    <a:pt x="4251" y="7060"/>
                    <a:pt x="5001" y="10251"/>
                  </a:cubicBezTo>
                  <a:cubicBezTo>
                    <a:pt x="5811" y="13728"/>
                    <a:pt x="7109" y="17216"/>
                    <a:pt x="7347" y="20788"/>
                  </a:cubicBezTo>
                  <a:cubicBezTo>
                    <a:pt x="7740" y="26968"/>
                    <a:pt x="4525" y="31921"/>
                    <a:pt x="72" y="35588"/>
                  </a:cubicBezTo>
                  <a:lnTo>
                    <a:pt x="1" y="46518"/>
                  </a:lnTo>
                  <a:cubicBezTo>
                    <a:pt x="254" y="46659"/>
                    <a:pt x="527" y="46725"/>
                    <a:pt x="795" y="46725"/>
                  </a:cubicBezTo>
                  <a:cubicBezTo>
                    <a:pt x="1496" y="46725"/>
                    <a:pt x="2167" y="46274"/>
                    <a:pt x="2382" y="45541"/>
                  </a:cubicBezTo>
                  <a:lnTo>
                    <a:pt x="10133" y="19669"/>
                  </a:lnTo>
                  <a:cubicBezTo>
                    <a:pt x="10407" y="18729"/>
                    <a:pt x="10407" y="17728"/>
                    <a:pt x="10109" y="16800"/>
                  </a:cubicBezTo>
                  <a:lnTo>
                    <a:pt x="4858" y="0"/>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72" name="Google Shape;372;p32"/>
            <p:cNvSpPr/>
            <p:nvPr/>
          </p:nvSpPr>
          <p:spPr>
            <a:xfrm>
              <a:off x="7531636" y="1437282"/>
              <a:ext cx="412783" cy="187621"/>
            </a:xfrm>
            <a:custGeom>
              <a:avLst/>
              <a:gdLst/>
              <a:ahLst/>
              <a:cxnLst/>
              <a:rect l="l" t="t" r="r" b="b"/>
              <a:pathLst>
                <a:path w="39463" h="17937" extrusionOk="0">
                  <a:moveTo>
                    <a:pt x="39463" y="0"/>
                  </a:moveTo>
                  <a:cubicBezTo>
                    <a:pt x="36224" y="2394"/>
                    <a:pt x="30271" y="3739"/>
                    <a:pt x="28200" y="4977"/>
                  </a:cubicBezTo>
                  <a:cubicBezTo>
                    <a:pt x="26842" y="5787"/>
                    <a:pt x="26092" y="7085"/>
                    <a:pt x="24925" y="8085"/>
                  </a:cubicBezTo>
                  <a:cubicBezTo>
                    <a:pt x="23973" y="8906"/>
                    <a:pt x="22770" y="9430"/>
                    <a:pt x="21627" y="9906"/>
                  </a:cubicBezTo>
                  <a:cubicBezTo>
                    <a:pt x="18806" y="11097"/>
                    <a:pt x="15924" y="12347"/>
                    <a:pt x="12829" y="12454"/>
                  </a:cubicBezTo>
                  <a:cubicBezTo>
                    <a:pt x="12667" y="12460"/>
                    <a:pt x="12506" y="12463"/>
                    <a:pt x="12345" y="12463"/>
                  </a:cubicBezTo>
                  <a:cubicBezTo>
                    <a:pt x="11172" y="12463"/>
                    <a:pt x="10032" y="12313"/>
                    <a:pt x="8911" y="12061"/>
                  </a:cubicBezTo>
                  <a:lnTo>
                    <a:pt x="53" y="16550"/>
                  </a:lnTo>
                  <a:cubicBezTo>
                    <a:pt x="0" y="17323"/>
                    <a:pt x="626" y="17937"/>
                    <a:pt x="1393" y="17937"/>
                  </a:cubicBezTo>
                  <a:cubicBezTo>
                    <a:pt x="1489" y="17937"/>
                    <a:pt x="1586" y="17927"/>
                    <a:pt x="1684" y="17907"/>
                  </a:cubicBezTo>
                  <a:lnTo>
                    <a:pt x="24497" y="13347"/>
                  </a:lnTo>
                  <a:cubicBezTo>
                    <a:pt x="25330" y="13181"/>
                    <a:pt x="26092" y="12788"/>
                    <a:pt x="26699" y="12204"/>
                  </a:cubicBezTo>
                  <a:lnTo>
                    <a:pt x="39463" y="0"/>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73" name="Google Shape;373;p32"/>
            <p:cNvSpPr/>
            <p:nvPr/>
          </p:nvSpPr>
          <p:spPr>
            <a:xfrm>
              <a:off x="8031959" y="1364051"/>
              <a:ext cx="24926" cy="1354246"/>
            </a:xfrm>
            <a:custGeom>
              <a:avLst/>
              <a:gdLst/>
              <a:ahLst/>
              <a:cxnLst/>
              <a:rect l="l" t="t" r="r" b="b"/>
              <a:pathLst>
                <a:path w="2383" h="129469" extrusionOk="0">
                  <a:moveTo>
                    <a:pt x="1192" y="1"/>
                  </a:moveTo>
                  <a:cubicBezTo>
                    <a:pt x="537" y="1"/>
                    <a:pt x="1" y="536"/>
                    <a:pt x="1" y="1203"/>
                  </a:cubicBezTo>
                  <a:lnTo>
                    <a:pt x="1" y="128278"/>
                  </a:lnTo>
                  <a:cubicBezTo>
                    <a:pt x="1" y="128933"/>
                    <a:pt x="537" y="129469"/>
                    <a:pt x="1192" y="129469"/>
                  </a:cubicBezTo>
                  <a:cubicBezTo>
                    <a:pt x="1846" y="129469"/>
                    <a:pt x="2382" y="128933"/>
                    <a:pt x="2382" y="128278"/>
                  </a:cubicBezTo>
                  <a:lnTo>
                    <a:pt x="2382" y="1203"/>
                  </a:lnTo>
                  <a:cubicBezTo>
                    <a:pt x="2382" y="536"/>
                    <a:pt x="1846" y="1"/>
                    <a:pt x="1192"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74" name="Google Shape;374;p32"/>
            <p:cNvSpPr/>
            <p:nvPr/>
          </p:nvSpPr>
          <p:spPr>
            <a:xfrm>
              <a:off x="7969450" y="1334910"/>
              <a:ext cx="195780" cy="108355"/>
            </a:xfrm>
            <a:custGeom>
              <a:avLst/>
              <a:gdLst/>
              <a:ahLst/>
              <a:cxnLst/>
              <a:rect l="l" t="t" r="r" b="b"/>
              <a:pathLst>
                <a:path w="18717" h="10359" extrusionOk="0">
                  <a:moveTo>
                    <a:pt x="5179" y="1"/>
                  </a:moveTo>
                  <a:cubicBezTo>
                    <a:pt x="2322" y="1"/>
                    <a:pt x="0" y="2334"/>
                    <a:pt x="0" y="5180"/>
                  </a:cubicBezTo>
                  <a:cubicBezTo>
                    <a:pt x="0" y="8025"/>
                    <a:pt x="2322" y="10359"/>
                    <a:pt x="5179" y="10359"/>
                  </a:cubicBezTo>
                  <a:lnTo>
                    <a:pt x="13537" y="10359"/>
                  </a:lnTo>
                  <a:cubicBezTo>
                    <a:pt x="16395" y="10359"/>
                    <a:pt x="18717" y="8025"/>
                    <a:pt x="18717" y="5180"/>
                  </a:cubicBezTo>
                  <a:cubicBezTo>
                    <a:pt x="18717" y="2334"/>
                    <a:pt x="16395" y="1"/>
                    <a:pt x="13537" y="1"/>
                  </a:cubicBez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75" name="Google Shape;375;p32"/>
            <p:cNvSpPr/>
            <p:nvPr/>
          </p:nvSpPr>
          <p:spPr>
            <a:xfrm>
              <a:off x="7919378" y="1334910"/>
              <a:ext cx="120939" cy="112466"/>
            </a:xfrm>
            <a:custGeom>
              <a:avLst/>
              <a:gdLst/>
              <a:ahLst/>
              <a:cxnLst/>
              <a:rect l="l" t="t" r="r" b="b"/>
              <a:pathLst>
                <a:path w="11562" h="10752" extrusionOk="0">
                  <a:moveTo>
                    <a:pt x="5775" y="1"/>
                  </a:moveTo>
                  <a:cubicBezTo>
                    <a:pt x="2584" y="1"/>
                    <a:pt x="1" y="2406"/>
                    <a:pt x="1" y="5382"/>
                  </a:cubicBezTo>
                  <a:cubicBezTo>
                    <a:pt x="1" y="8347"/>
                    <a:pt x="2584" y="10752"/>
                    <a:pt x="5775" y="10752"/>
                  </a:cubicBezTo>
                  <a:cubicBezTo>
                    <a:pt x="8966" y="10752"/>
                    <a:pt x="11562" y="8347"/>
                    <a:pt x="11562" y="5382"/>
                  </a:cubicBezTo>
                  <a:cubicBezTo>
                    <a:pt x="11562" y="2406"/>
                    <a:pt x="8966" y="1"/>
                    <a:pt x="5775"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76" name="Google Shape;376;p32"/>
            <p:cNvSpPr/>
            <p:nvPr/>
          </p:nvSpPr>
          <p:spPr>
            <a:xfrm>
              <a:off x="7975674" y="1384971"/>
              <a:ext cx="189556" cy="27039"/>
            </a:xfrm>
            <a:custGeom>
              <a:avLst/>
              <a:gdLst/>
              <a:ahLst/>
              <a:cxnLst/>
              <a:rect l="l" t="t" r="r" b="b"/>
              <a:pathLst>
                <a:path w="18122" h="2585" extrusionOk="0">
                  <a:moveTo>
                    <a:pt x="1298" y="1"/>
                  </a:moveTo>
                  <a:cubicBezTo>
                    <a:pt x="584" y="1"/>
                    <a:pt x="0" y="572"/>
                    <a:pt x="0" y="1287"/>
                  </a:cubicBezTo>
                  <a:cubicBezTo>
                    <a:pt x="0" y="2001"/>
                    <a:pt x="584" y="2584"/>
                    <a:pt x="1298" y="2584"/>
                  </a:cubicBezTo>
                  <a:lnTo>
                    <a:pt x="16836" y="2584"/>
                  </a:lnTo>
                  <a:cubicBezTo>
                    <a:pt x="17538" y="2584"/>
                    <a:pt x="18122" y="2001"/>
                    <a:pt x="18122" y="1287"/>
                  </a:cubicBezTo>
                  <a:cubicBezTo>
                    <a:pt x="18122" y="572"/>
                    <a:pt x="17538" y="1"/>
                    <a:pt x="16836"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77" name="Google Shape;377;p32"/>
            <p:cNvSpPr/>
            <p:nvPr/>
          </p:nvSpPr>
          <p:spPr>
            <a:xfrm>
              <a:off x="8005317" y="1395316"/>
              <a:ext cx="440188" cy="254544"/>
            </a:xfrm>
            <a:custGeom>
              <a:avLst/>
              <a:gdLst/>
              <a:ahLst/>
              <a:cxnLst/>
              <a:rect l="l" t="t" r="r" b="b"/>
              <a:pathLst>
                <a:path w="42083" h="24335" extrusionOk="0">
                  <a:moveTo>
                    <a:pt x="1337" y="1"/>
                  </a:moveTo>
                  <a:cubicBezTo>
                    <a:pt x="607" y="1"/>
                    <a:pt x="0" y="564"/>
                    <a:pt x="0" y="1322"/>
                  </a:cubicBezTo>
                  <a:lnTo>
                    <a:pt x="40326" y="24193"/>
                  </a:lnTo>
                  <a:cubicBezTo>
                    <a:pt x="40497" y="24292"/>
                    <a:pt x="40668" y="24335"/>
                    <a:pt x="40828" y="24335"/>
                  </a:cubicBezTo>
                  <a:cubicBezTo>
                    <a:pt x="41561" y="24335"/>
                    <a:pt x="42083" y="23431"/>
                    <a:pt x="41458" y="22777"/>
                  </a:cubicBezTo>
                  <a:lnTo>
                    <a:pt x="26420" y="6941"/>
                  </a:lnTo>
                  <a:cubicBezTo>
                    <a:pt x="25837" y="6334"/>
                    <a:pt x="25098" y="5894"/>
                    <a:pt x="24277" y="5691"/>
                  </a:cubicBezTo>
                  <a:lnTo>
                    <a:pt x="1703" y="48"/>
                  </a:lnTo>
                  <a:cubicBezTo>
                    <a:pt x="1579" y="16"/>
                    <a:pt x="1456" y="1"/>
                    <a:pt x="1337"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78" name="Google Shape;378;p32"/>
            <p:cNvSpPr/>
            <p:nvPr/>
          </p:nvSpPr>
          <p:spPr>
            <a:xfrm>
              <a:off x="8072439" y="1408140"/>
              <a:ext cx="373066" cy="241720"/>
            </a:xfrm>
            <a:custGeom>
              <a:avLst/>
              <a:gdLst/>
              <a:ahLst/>
              <a:cxnLst/>
              <a:rect l="l" t="t" r="r" b="b"/>
              <a:pathLst>
                <a:path w="35666" h="23109" extrusionOk="0">
                  <a:moveTo>
                    <a:pt x="0" y="0"/>
                  </a:moveTo>
                  <a:lnTo>
                    <a:pt x="0" y="0"/>
                  </a:lnTo>
                  <a:cubicBezTo>
                    <a:pt x="977" y="3310"/>
                    <a:pt x="4287" y="4644"/>
                    <a:pt x="7859" y="5382"/>
                  </a:cubicBezTo>
                  <a:cubicBezTo>
                    <a:pt x="12169" y="6287"/>
                    <a:pt x="16455" y="6704"/>
                    <a:pt x="20086" y="9442"/>
                  </a:cubicBezTo>
                  <a:cubicBezTo>
                    <a:pt x="23015" y="11657"/>
                    <a:pt x="24277" y="14538"/>
                    <a:pt x="24527" y="17645"/>
                  </a:cubicBezTo>
                  <a:lnTo>
                    <a:pt x="33909" y="22967"/>
                  </a:lnTo>
                  <a:cubicBezTo>
                    <a:pt x="34080" y="23066"/>
                    <a:pt x="34251" y="23109"/>
                    <a:pt x="34411" y="23109"/>
                  </a:cubicBezTo>
                  <a:cubicBezTo>
                    <a:pt x="35144" y="23109"/>
                    <a:pt x="35666" y="22205"/>
                    <a:pt x="35041" y="21551"/>
                  </a:cubicBezTo>
                  <a:lnTo>
                    <a:pt x="20003" y="5715"/>
                  </a:lnTo>
                  <a:cubicBezTo>
                    <a:pt x="19420" y="5108"/>
                    <a:pt x="18681" y="4668"/>
                    <a:pt x="17860" y="4465"/>
                  </a:cubicBezTo>
                  <a:lnTo>
                    <a:pt x="0" y="0"/>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79" name="Google Shape;379;p32"/>
            <p:cNvSpPr/>
            <p:nvPr/>
          </p:nvSpPr>
          <p:spPr>
            <a:xfrm>
              <a:off x="8454648" y="1370745"/>
              <a:ext cx="78973" cy="416569"/>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80" name="Google Shape;380;p32"/>
            <p:cNvSpPr/>
            <p:nvPr/>
          </p:nvSpPr>
          <p:spPr>
            <a:xfrm>
              <a:off x="8138609" y="1807911"/>
              <a:ext cx="327408" cy="16998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81" name="Google Shape;381;p32"/>
            <p:cNvSpPr/>
            <p:nvPr/>
          </p:nvSpPr>
          <p:spPr>
            <a:xfrm>
              <a:off x="8454648" y="1432920"/>
              <a:ext cx="78973" cy="35439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82" name="Google Shape;382;p32"/>
            <p:cNvSpPr/>
            <p:nvPr/>
          </p:nvSpPr>
          <p:spPr>
            <a:xfrm>
              <a:off x="8138609" y="1841780"/>
              <a:ext cx="299491" cy="136116"/>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83" name="Google Shape;383;p32"/>
            <p:cNvSpPr/>
            <p:nvPr/>
          </p:nvSpPr>
          <p:spPr>
            <a:xfrm>
              <a:off x="8501477" y="1788727"/>
              <a:ext cx="18064" cy="982131"/>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84" name="Google Shape;384;p32"/>
            <p:cNvSpPr/>
            <p:nvPr/>
          </p:nvSpPr>
          <p:spPr>
            <a:xfrm>
              <a:off x="8456143" y="1767556"/>
              <a:ext cx="141984" cy="78596"/>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85" name="Google Shape;385;p32"/>
            <p:cNvSpPr/>
            <p:nvPr/>
          </p:nvSpPr>
          <p:spPr>
            <a:xfrm>
              <a:off x="8419899" y="1767556"/>
              <a:ext cx="87561" cy="81714"/>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86" name="Google Shape;386;p32"/>
            <p:cNvSpPr/>
            <p:nvPr/>
          </p:nvSpPr>
          <p:spPr>
            <a:xfrm>
              <a:off x="8460631" y="1803925"/>
              <a:ext cx="137497" cy="19560"/>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87" name="Google Shape;387;p32"/>
            <p:cNvSpPr/>
            <p:nvPr/>
          </p:nvSpPr>
          <p:spPr>
            <a:xfrm>
              <a:off x="8482178" y="1811404"/>
              <a:ext cx="319176" cy="184629"/>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88" name="Google Shape;388;p32"/>
            <p:cNvSpPr/>
            <p:nvPr/>
          </p:nvSpPr>
          <p:spPr>
            <a:xfrm>
              <a:off x="8530870" y="1820735"/>
              <a:ext cx="270485" cy="175299"/>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89" name="Google Shape;389;p32"/>
            <p:cNvSpPr/>
            <p:nvPr/>
          </p:nvSpPr>
          <p:spPr>
            <a:xfrm>
              <a:off x="5798100" y="2458878"/>
              <a:ext cx="14958" cy="235758"/>
            </a:xfrm>
            <a:custGeom>
              <a:avLst/>
              <a:gdLst/>
              <a:ahLst/>
              <a:cxnLst/>
              <a:rect l="l" t="t" r="r" b="b"/>
              <a:pathLst>
                <a:path w="1430" h="22539" extrusionOk="0">
                  <a:moveTo>
                    <a:pt x="1" y="0"/>
                  </a:moveTo>
                  <a:lnTo>
                    <a:pt x="1" y="22539"/>
                  </a:lnTo>
                  <a:lnTo>
                    <a:pt x="1429" y="22539"/>
                  </a:lnTo>
                  <a:lnTo>
                    <a:pt x="1429" y="0"/>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90" name="Google Shape;390;p32"/>
            <p:cNvSpPr/>
            <p:nvPr/>
          </p:nvSpPr>
          <p:spPr>
            <a:xfrm>
              <a:off x="6171721" y="2469213"/>
              <a:ext cx="16569" cy="225423"/>
            </a:xfrm>
            <a:custGeom>
              <a:avLst/>
              <a:gdLst/>
              <a:ahLst/>
              <a:cxnLst/>
              <a:rect l="l" t="t" r="r" b="b"/>
              <a:pathLst>
                <a:path w="1584" h="21551" extrusionOk="0">
                  <a:moveTo>
                    <a:pt x="0" y="0"/>
                  </a:moveTo>
                  <a:lnTo>
                    <a:pt x="0" y="21551"/>
                  </a:lnTo>
                  <a:lnTo>
                    <a:pt x="1584" y="21551"/>
                  </a:lnTo>
                  <a:lnTo>
                    <a:pt x="1584" y="0"/>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91" name="Google Shape;391;p32"/>
            <p:cNvSpPr/>
            <p:nvPr/>
          </p:nvSpPr>
          <p:spPr>
            <a:xfrm>
              <a:off x="5516266" y="2318265"/>
              <a:ext cx="422574" cy="195916"/>
            </a:xfrm>
            <a:custGeom>
              <a:avLst/>
              <a:gdLst/>
              <a:ahLst/>
              <a:cxnLst/>
              <a:rect l="l" t="t" r="r" b="b"/>
              <a:pathLst>
                <a:path w="40399" h="18730" extrusionOk="0">
                  <a:moveTo>
                    <a:pt x="17064" y="1"/>
                  </a:moveTo>
                  <a:cubicBezTo>
                    <a:pt x="16165" y="1"/>
                    <a:pt x="15326" y="344"/>
                    <a:pt x="14764" y="930"/>
                  </a:cubicBezTo>
                  <a:lnTo>
                    <a:pt x="1525" y="14777"/>
                  </a:lnTo>
                  <a:cubicBezTo>
                    <a:pt x="1" y="16372"/>
                    <a:pt x="1394" y="18706"/>
                    <a:pt x="3870" y="18706"/>
                  </a:cubicBezTo>
                  <a:lnTo>
                    <a:pt x="23289" y="18730"/>
                  </a:lnTo>
                  <a:cubicBezTo>
                    <a:pt x="23305" y="18730"/>
                    <a:pt x="23320" y="18730"/>
                    <a:pt x="23335" y="18730"/>
                  </a:cubicBezTo>
                  <a:cubicBezTo>
                    <a:pt x="24235" y="18730"/>
                    <a:pt x="25073" y="18386"/>
                    <a:pt x="25635" y="17801"/>
                  </a:cubicBezTo>
                  <a:lnTo>
                    <a:pt x="38863" y="3954"/>
                  </a:lnTo>
                  <a:cubicBezTo>
                    <a:pt x="40399" y="2359"/>
                    <a:pt x="39006" y="25"/>
                    <a:pt x="36529" y="25"/>
                  </a:cubicBezTo>
                  <a:lnTo>
                    <a:pt x="17110" y="1"/>
                  </a:lnTo>
                  <a:cubicBezTo>
                    <a:pt x="17095" y="1"/>
                    <a:pt x="17079" y="1"/>
                    <a:pt x="17064" y="1"/>
                  </a:cubicBez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92" name="Google Shape;392;p32"/>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93" name="Google Shape;393;p32"/>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394" name="Google Shape;394;p32"/>
            <p:cNvSpPr/>
            <p:nvPr/>
          </p:nvSpPr>
          <p:spPr>
            <a:xfrm>
              <a:off x="5553629" y="2302575"/>
              <a:ext cx="199901" cy="200644"/>
            </a:xfrm>
            <a:custGeom>
              <a:avLst/>
              <a:gdLst/>
              <a:ahLst/>
              <a:cxnLst/>
              <a:rect l="l" t="t" r="r" b="b"/>
              <a:pathLst>
                <a:path w="19111" h="19182" extrusionOk="0">
                  <a:moveTo>
                    <a:pt x="18527" y="1"/>
                  </a:moveTo>
                  <a:lnTo>
                    <a:pt x="1" y="18801"/>
                  </a:lnTo>
                  <a:lnTo>
                    <a:pt x="584" y="19182"/>
                  </a:lnTo>
                  <a:lnTo>
                    <a:pt x="19110" y="382"/>
                  </a:lnTo>
                  <a:lnTo>
                    <a:pt x="18527" y="1"/>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95" name="Google Shape;395;p32"/>
            <p:cNvSpPr/>
            <p:nvPr/>
          </p:nvSpPr>
          <p:spPr>
            <a:xfrm>
              <a:off x="5666210" y="2303579"/>
              <a:ext cx="199776" cy="200759"/>
            </a:xfrm>
            <a:custGeom>
              <a:avLst/>
              <a:gdLst/>
              <a:ahLst/>
              <a:cxnLst/>
              <a:rect l="l" t="t" r="r" b="b"/>
              <a:pathLst>
                <a:path w="19099" h="19193" extrusionOk="0">
                  <a:moveTo>
                    <a:pt x="18527" y="0"/>
                  </a:moveTo>
                  <a:lnTo>
                    <a:pt x="1" y="18812"/>
                  </a:lnTo>
                  <a:lnTo>
                    <a:pt x="584" y="19193"/>
                  </a:lnTo>
                  <a:lnTo>
                    <a:pt x="19098" y="393"/>
                  </a:lnTo>
                  <a:lnTo>
                    <a:pt x="18527" y="0"/>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96" name="Google Shape;396;p32"/>
            <p:cNvSpPr/>
            <p:nvPr/>
          </p:nvSpPr>
          <p:spPr>
            <a:xfrm>
              <a:off x="5610793" y="2359613"/>
              <a:ext cx="285830" cy="6370"/>
            </a:xfrm>
            <a:custGeom>
              <a:avLst/>
              <a:gdLst/>
              <a:ahLst/>
              <a:cxnLst/>
              <a:rect l="l" t="t" r="r" b="b"/>
              <a:pathLst>
                <a:path w="27326" h="609" extrusionOk="0">
                  <a:moveTo>
                    <a:pt x="1" y="1"/>
                  </a:moveTo>
                  <a:lnTo>
                    <a:pt x="1" y="608"/>
                  </a:lnTo>
                  <a:lnTo>
                    <a:pt x="27325" y="608"/>
                  </a:lnTo>
                  <a:lnTo>
                    <a:pt x="27325" y="1"/>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97" name="Google Shape;397;p32"/>
            <p:cNvSpPr/>
            <p:nvPr/>
          </p:nvSpPr>
          <p:spPr>
            <a:xfrm>
              <a:off x="5542050" y="2430605"/>
              <a:ext cx="280966" cy="14832"/>
            </a:xfrm>
            <a:custGeom>
              <a:avLst/>
              <a:gdLst/>
              <a:ahLst/>
              <a:cxnLst/>
              <a:rect l="l" t="t" r="r" b="b"/>
              <a:pathLst>
                <a:path w="26861" h="1418" extrusionOk="0">
                  <a:moveTo>
                    <a:pt x="24" y="0"/>
                  </a:moveTo>
                  <a:lnTo>
                    <a:pt x="0" y="608"/>
                  </a:lnTo>
                  <a:lnTo>
                    <a:pt x="26837" y="1417"/>
                  </a:lnTo>
                  <a:lnTo>
                    <a:pt x="26861" y="810"/>
                  </a:lnTo>
                  <a:lnTo>
                    <a:pt x="24" y="0"/>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98" name="Google Shape;398;p32"/>
            <p:cNvSpPr/>
            <p:nvPr/>
          </p:nvSpPr>
          <p:spPr>
            <a:xfrm>
              <a:off x="5558859" y="2414664"/>
              <a:ext cx="280977" cy="15951"/>
            </a:xfrm>
            <a:custGeom>
              <a:avLst/>
              <a:gdLst/>
              <a:ahLst/>
              <a:cxnLst/>
              <a:rect l="l" t="t" r="r" b="b"/>
              <a:pathLst>
                <a:path w="26862" h="1525" extrusionOk="0">
                  <a:moveTo>
                    <a:pt x="36" y="0"/>
                  </a:moveTo>
                  <a:lnTo>
                    <a:pt x="1" y="608"/>
                  </a:lnTo>
                  <a:lnTo>
                    <a:pt x="26837" y="1524"/>
                  </a:lnTo>
                  <a:lnTo>
                    <a:pt x="26861" y="917"/>
                  </a:lnTo>
                  <a:lnTo>
                    <a:pt x="36" y="0"/>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399" name="Google Shape;399;p32"/>
            <p:cNvSpPr/>
            <p:nvPr/>
          </p:nvSpPr>
          <p:spPr>
            <a:xfrm>
              <a:off x="5622372" y="2343672"/>
              <a:ext cx="288822" cy="6496"/>
            </a:xfrm>
            <a:custGeom>
              <a:avLst/>
              <a:gdLst/>
              <a:ahLst/>
              <a:cxnLst/>
              <a:rect l="l" t="t" r="r" b="b"/>
              <a:pathLst>
                <a:path w="27612" h="621" extrusionOk="0">
                  <a:moveTo>
                    <a:pt x="1" y="1"/>
                  </a:moveTo>
                  <a:lnTo>
                    <a:pt x="1" y="620"/>
                  </a:lnTo>
                  <a:lnTo>
                    <a:pt x="27611" y="620"/>
                  </a:lnTo>
                  <a:lnTo>
                    <a:pt x="27611" y="1"/>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00" name="Google Shape;400;p32"/>
            <p:cNvSpPr/>
            <p:nvPr/>
          </p:nvSpPr>
          <p:spPr>
            <a:xfrm>
              <a:off x="5885034" y="2328233"/>
              <a:ext cx="422563" cy="196031"/>
            </a:xfrm>
            <a:custGeom>
              <a:avLst/>
              <a:gdLst/>
              <a:ahLst/>
              <a:cxnLst/>
              <a:rect l="l" t="t" r="r" b="b"/>
              <a:pathLst>
                <a:path w="40398" h="18741" extrusionOk="0">
                  <a:moveTo>
                    <a:pt x="17109" y="1"/>
                  </a:moveTo>
                  <a:cubicBezTo>
                    <a:pt x="16193" y="1"/>
                    <a:pt x="15335" y="334"/>
                    <a:pt x="14764" y="929"/>
                  </a:cubicBezTo>
                  <a:lnTo>
                    <a:pt x="1536" y="14776"/>
                  </a:lnTo>
                  <a:cubicBezTo>
                    <a:pt x="0" y="16372"/>
                    <a:pt x="1393" y="18705"/>
                    <a:pt x="3870" y="18717"/>
                  </a:cubicBezTo>
                  <a:lnTo>
                    <a:pt x="23289" y="18741"/>
                  </a:lnTo>
                  <a:cubicBezTo>
                    <a:pt x="24206" y="18741"/>
                    <a:pt x="25063" y="18396"/>
                    <a:pt x="25634" y="17800"/>
                  </a:cubicBezTo>
                  <a:lnTo>
                    <a:pt x="38874" y="3953"/>
                  </a:lnTo>
                  <a:cubicBezTo>
                    <a:pt x="40398" y="2358"/>
                    <a:pt x="39005" y="24"/>
                    <a:pt x="36528" y="24"/>
                  </a:cubicBezTo>
                  <a:lnTo>
                    <a:pt x="17109" y="1"/>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01" name="Google Shape;401;p32"/>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02" name="Google Shape;402;p32"/>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03" name="Google Shape;403;p32"/>
            <p:cNvSpPr/>
            <p:nvPr/>
          </p:nvSpPr>
          <p:spPr>
            <a:xfrm>
              <a:off x="5922512" y="2312543"/>
              <a:ext cx="199776" cy="200644"/>
            </a:xfrm>
            <a:custGeom>
              <a:avLst/>
              <a:gdLst/>
              <a:ahLst/>
              <a:cxnLst/>
              <a:rect l="l" t="t" r="r" b="b"/>
              <a:pathLst>
                <a:path w="19099" h="19182" extrusionOk="0">
                  <a:moveTo>
                    <a:pt x="18515" y="0"/>
                  </a:moveTo>
                  <a:lnTo>
                    <a:pt x="1" y="18800"/>
                  </a:lnTo>
                  <a:lnTo>
                    <a:pt x="572" y="19181"/>
                  </a:lnTo>
                  <a:lnTo>
                    <a:pt x="19099" y="381"/>
                  </a:lnTo>
                  <a:lnTo>
                    <a:pt x="18515" y="0"/>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04" name="Google Shape;404;p32"/>
            <p:cNvSpPr/>
            <p:nvPr/>
          </p:nvSpPr>
          <p:spPr>
            <a:xfrm>
              <a:off x="6034978" y="2313662"/>
              <a:ext cx="199891" cy="200644"/>
            </a:xfrm>
            <a:custGeom>
              <a:avLst/>
              <a:gdLst/>
              <a:ahLst/>
              <a:cxnLst/>
              <a:rect l="l" t="t" r="r" b="b"/>
              <a:pathLst>
                <a:path w="19110" h="19182" extrusionOk="0">
                  <a:moveTo>
                    <a:pt x="18526" y="1"/>
                  </a:moveTo>
                  <a:lnTo>
                    <a:pt x="0" y="18800"/>
                  </a:lnTo>
                  <a:lnTo>
                    <a:pt x="584" y="19181"/>
                  </a:lnTo>
                  <a:lnTo>
                    <a:pt x="19110" y="382"/>
                  </a:lnTo>
                  <a:lnTo>
                    <a:pt x="18526" y="1"/>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05" name="Google Shape;405;p32"/>
            <p:cNvSpPr/>
            <p:nvPr/>
          </p:nvSpPr>
          <p:spPr>
            <a:xfrm>
              <a:off x="5979550" y="2369581"/>
              <a:ext cx="285830" cy="6360"/>
            </a:xfrm>
            <a:custGeom>
              <a:avLst/>
              <a:gdLst/>
              <a:ahLst/>
              <a:cxnLst/>
              <a:rect l="l" t="t" r="r" b="b"/>
              <a:pathLst>
                <a:path w="27326" h="608" extrusionOk="0">
                  <a:moveTo>
                    <a:pt x="1" y="0"/>
                  </a:moveTo>
                  <a:lnTo>
                    <a:pt x="1" y="608"/>
                  </a:lnTo>
                  <a:lnTo>
                    <a:pt x="27326" y="608"/>
                  </a:lnTo>
                  <a:lnTo>
                    <a:pt x="27326" y="0"/>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06" name="Google Shape;406;p32"/>
            <p:cNvSpPr/>
            <p:nvPr/>
          </p:nvSpPr>
          <p:spPr>
            <a:xfrm>
              <a:off x="5910807" y="2440563"/>
              <a:ext cx="280977" cy="14832"/>
            </a:xfrm>
            <a:custGeom>
              <a:avLst/>
              <a:gdLst/>
              <a:ahLst/>
              <a:cxnLst/>
              <a:rect l="l" t="t" r="r" b="b"/>
              <a:pathLst>
                <a:path w="26862" h="1418" extrusionOk="0">
                  <a:moveTo>
                    <a:pt x="25" y="1"/>
                  </a:moveTo>
                  <a:lnTo>
                    <a:pt x="1" y="608"/>
                  </a:lnTo>
                  <a:lnTo>
                    <a:pt x="26837" y="1418"/>
                  </a:lnTo>
                  <a:lnTo>
                    <a:pt x="26861" y="811"/>
                  </a:lnTo>
                  <a:lnTo>
                    <a:pt x="25" y="1"/>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07" name="Google Shape;407;p32"/>
            <p:cNvSpPr/>
            <p:nvPr/>
          </p:nvSpPr>
          <p:spPr>
            <a:xfrm>
              <a:off x="5927627" y="2424622"/>
              <a:ext cx="281092" cy="15951"/>
            </a:xfrm>
            <a:custGeom>
              <a:avLst/>
              <a:gdLst/>
              <a:ahLst/>
              <a:cxnLst/>
              <a:rect l="l" t="t" r="r" b="b"/>
              <a:pathLst>
                <a:path w="26873" h="1525" extrusionOk="0">
                  <a:moveTo>
                    <a:pt x="36" y="1"/>
                  </a:moveTo>
                  <a:lnTo>
                    <a:pt x="0" y="608"/>
                  </a:lnTo>
                  <a:lnTo>
                    <a:pt x="26837" y="1525"/>
                  </a:lnTo>
                  <a:lnTo>
                    <a:pt x="26872" y="918"/>
                  </a:lnTo>
                  <a:lnTo>
                    <a:pt x="36" y="1"/>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08" name="Google Shape;408;p32"/>
            <p:cNvSpPr/>
            <p:nvPr/>
          </p:nvSpPr>
          <p:spPr>
            <a:xfrm>
              <a:off x="5991140" y="2353766"/>
              <a:ext cx="288811" cy="6360"/>
            </a:xfrm>
            <a:custGeom>
              <a:avLst/>
              <a:gdLst/>
              <a:ahLst/>
              <a:cxnLst/>
              <a:rect l="l" t="t" r="r" b="b"/>
              <a:pathLst>
                <a:path w="27611" h="608" extrusionOk="0">
                  <a:moveTo>
                    <a:pt x="0" y="0"/>
                  </a:moveTo>
                  <a:lnTo>
                    <a:pt x="0" y="608"/>
                  </a:lnTo>
                  <a:lnTo>
                    <a:pt x="27611" y="608"/>
                  </a:lnTo>
                  <a:lnTo>
                    <a:pt x="27611" y="0"/>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09" name="Google Shape;409;p32"/>
            <p:cNvSpPr/>
            <p:nvPr/>
          </p:nvSpPr>
          <p:spPr>
            <a:xfrm>
              <a:off x="5751146" y="2616542"/>
              <a:ext cx="169138" cy="159170"/>
            </a:xfrm>
            <a:custGeom>
              <a:avLst/>
              <a:gdLst/>
              <a:ahLst/>
              <a:cxnLst/>
              <a:rect l="l" t="t" r="r" b="b"/>
              <a:pathLst>
                <a:path w="16170" h="15217" extrusionOk="0">
                  <a:moveTo>
                    <a:pt x="8085" y="0"/>
                  </a:moveTo>
                  <a:cubicBezTo>
                    <a:pt x="3620" y="0"/>
                    <a:pt x="1" y="3406"/>
                    <a:pt x="1" y="7609"/>
                  </a:cubicBezTo>
                  <a:cubicBezTo>
                    <a:pt x="1" y="11811"/>
                    <a:pt x="3620" y="15217"/>
                    <a:pt x="8085" y="15217"/>
                  </a:cubicBezTo>
                  <a:cubicBezTo>
                    <a:pt x="12550" y="15217"/>
                    <a:pt x="16170" y="11811"/>
                    <a:pt x="16170" y="7609"/>
                  </a:cubicBezTo>
                  <a:cubicBezTo>
                    <a:pt x="16170" y="3406"/>
                    <a:pt x="12550" y="0"/>
                    <a:pt x="8085"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10" name="Google Shape;410;p32"/>
            <p:cNvSpPr/>
            <p:nvPr/>
          </p:nvSpPr>
          <p:spPr>
            <a:xfrm>
              <a:off x="6106336" y="2615172"/>
              <a:ext cx="169138" cy="159044"/>
            </a:xfrm>
            <a:custGeom>
              <a:avLst/>
              <a:gdLst/>
              <a:ahLst/>
              <a:cxnLst/>
              <a:rect l="l" t="t" r="r" b="b"/>
              <a:pathLst>
                <a:path w="16170" h="15205" extrusionOk="0">
                  <a:moveTo>
                    <a:pt x="8085" y="1"/>
                  </a:moveTo>
                  <a:cubicBezTo>
                    <a:pt x="3620" y="1"/>
                    <a:pt x="1" y="3406"/>
                    <a:pt x="1" y="7597"/>
                  </a:cubicBezTo>
                  <a:cubicBezTo>
                    <a:pt x="1" y="11800"/>
                    <a:pt x="3620" y="15205"/>
                    <a:pt x="8085" y="15205"/>
                  </a:cubicBezTo>
                  <a:cubicBezTo>
                    <a:pt x="12550" y="15205"/>
                    <a:pt x="16169" y="11800"/>
                    <a:pt x="16169" y="7597"/>
                  </a:cubicBezTo>
                  <a:cubicBezTo>
                    <a:pt x="16169" y="3406"/>
                    <a:pt x="12550" y="1"/>
                    <a:pt x="8085"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11" name="Google Shape;411;p32"/>
            <p:cNvSpPr/>
            <p:nvPr/>
          </p:nvSpPr>
          <p:spPr>
            <a:xfrm>
              <a:off x="6060782" y="1725162"/>
              <a:ext cx="716677" cy="315149"/>
            </a:xfrm>
            <a:custGeom>
              <a:avLst/>
              <a:gdLst/>
              <a:ahLst/>
              <a:cxnLst/>
              <a:rect l="l" t="t" r="r" b="b"/>
              <a:pathLst>
                <a:path w="68516" h="30129" extrusionOk="0">
                  <a:moveTo>
                    <a:pt x="7114" y="1"/>
                  </a:moveTo>
                  <a:cubicBezTo>
                    <a:pt x="3593" y="1"/>
                    <a:pt x="1" y="2685"/>
                    <a:pt x="676" y="6566"/>
                  </a:cubicBezTo>
                  <a:cubicBezTo>
                    <a:pt x="938" y="8078"/>
                    <a:pt x="1903" y="9400"/>
                    <a:pt x="3129" y="10328"/>
                  </a:cubicBezTo>
                  <a:cubicBezTo>
                    <a:pt x="4356" y="11245"/>
                    <a:pt x="5820" y="11793"/>
                    <a:pt x="7308" y="12162"/>
                  </a:cubicBezTo>
                  <a:cubicBezTo>
                    <a:pt x="8689" y="12495"/>
                    <a:pt x="10106" y="12686"/>
                    <a:pt x="11464" y="13114"/>
                  </a:cubicBezTo>
                  <a:cubicBezTo>
                    <a:pt x="12821" y="13543"/>
                    <a:pt x="14142" y="14234"/>
                    <a:pt x="14988" y="15377"/>
                  </a:cubicBezTo>
                  <a:cubicBezTo>
                    <a:pt x="16845" y="17877"/>
                    <a:pt x="15881" y="21592"/>
                    <a:pt x="17429" y="24282"/>
                  </a:cubicBezTo>
                  <a:cubicBezTo>
                    <a:pt x="18750" y="26580"/>
                    <a:pt x="21643" y="27771"/>
                    <a:pt x="24215" y="27961"/>
                  </a:cubicBezTo>
                  <a:cubicBezTo>
                    <a:pt x="26787" y="29009"/>
                    <a:pt x="30204" y="30128"/>
                    <a:pt x="34478" y="30128"/>
                  </a:cubicBezTo>
                  <a:cubicBezTo>
                    <a:pt x="37348" y="30128"/>
                    <a:pt x="40610" y="29616"/>
                    <a:pt x="44241" y="28223"/>
                  </a:cubicBezTo>
                  <a:cubicBezTo>
                    <a:pt x="46837" y="28045"/>
                    <a:pt x="49754" y="26854"/>
                    <a:pt x="51076" y="24544"/>
                  </a:cubicBezTo>
                  <a:cubicBezTo>
                    <a:pt x="52623" y="21854"/>
                    <a:pt x="51671" y="18139"/>
                    <a:pt x="53516" y="15639"/>
                  </a:cubicBezTo>
                  <a:cubicBezTo>
                    <a:pt x="54374" y="14496"/>
                    <a:pt x="55695" y="13805"/>
                    <a:pt x="57053" y="13376"/>
                  </a:cubicBezTo>
                  <a:cubicBezTo>
                    <a:pt x="58410" y="12948"/>
                    <a:pt x="59827" y="12757"/>
                    <a:pt x="61208" y="12424"/>
                  </a:cubicBezTo>
                  <a:cubicBezTo>
                    <a:pt x="62696" y="12055"/>
                    <a:pt x="64161" y="11507"/>
                    <a:pt x="65387" y="10590"/>
                  </a:cubicBezTo>
                  <a:cubicBezTo>
                    <a:pt x="66601" y="9662"/>
                    <a:pt x="67578" y="8340"/>
                    <a:pt x="67840" y="6828"/>
                  </a:cubicBezTo>
                  <a:cubicBezTo>
                    <a:pt x="68515" y="2947"/>
                    <a:pt x="64923" y="263"/>
                    <a:pt x="61402" y="263"/>
                  </a:cubicBezTo>
                  <a:cubicBezTo>
                    <a:pt x="61013" y="263"/>
                    <a:pt x="60625" y="295"/>
                    <a:pt x="60243" y="363"/>
                  </a:cubicBezTo>
                  <a:cubicBezTo>
                    <a:pt x="58255" y="708"/>
                    <a:pt x="56255" y="1923"/>
                    <a:pt x="55398" y="3792"/>
                  </a:cubicBezTo>
                  <a:cubicBezTo>
                    <a:pt x="54552" y="5649"/>
                    <a:pt x="54921" y="7899"/>
                    <a:pt x="54028" y="9733"/>
                  </a:cubicBezTo>
                  <a:cubicBezTo>
                    <a:pt x="53219" y="11400"/>
                    <a:pt x="51469" y="12460"/>
                    <a:pt x="49683" y="12983"/>
                  </a:cubicBezTo>
                  <a:cubicBezTo>
                    <a:pt x="47897" y="13507"/>
                    <a:pt x="46015" y="13591"/>
                    <a:pt x="44182" y="13888"/>
                  </a:cubicBezTo>
                  <a:cubicBezTo>
                    <a:pt x="39669" y="14615"/>
                    <a:pt x="35931" y="18508"/>
                    <a:pt x="37157" y="23294"/>
                  </a:cubicBezTo>
                  <a:cubicBezTo>
                    <a:pt x="37467" y="24461"/>
                    <a:pt x="37991" y="25449"/>
                    <a:pt x="38705" y="26223"/>
                  </a:cubicBezTo>
                  <a:cubicBezTo>
                    <a:pt x="39443" y="27021"/>
                    <a:pt x="40372" y="27592"/>
                    <a:pt x="41420" y="27926"/>
                  </a:cubicBezTo>
                  <a:cubicBezTo>
                    <a:pt x="38893" y="28650"/>
                    <a:pt x="36574" y="28934"/>
                    <a:pt x="34468" y="28934"/>
                  </a:cubicBezTo>
                  <a:cubicBezTo>
                    <a:pt x="31551" y="28934"/>
                    <a:pt x="29041" y="28389"/>
                    <a:pt x="26954" y="27711"/>
                  </a:cubicBezTo>
                  <a:cubicBezTo>
                    <a:pt x="28061" y="27390"/>
                    <a:pt x="29037" y="26795"/>
                    <a:pt x="29799" y="25961"/>
                  </a:cubicBezTo>
                  <a:cubicBezTo>
                    <a:pt x="30514" y="25187"/>
                    <a:pt x="31049" y="24199"/>
                    <a:pt x="31347" y="23032"/>
                  </a:cubicBezTo>
                  <a:cubicBezTo>
                    <a:pt x="32573" y="18246"/>
                    <a:pt x="28835" y="14353"/>
                    <a:pt x="24334" y="13626"/>
                  </a:cubicBezTo>
                  <a:cubicBezTo>
                    <a:pt x="22489" y="13329"/>
                    <a:pt x="20608" y="13245"/>
                    <a:pt x="18822" y="12721"/>
                  </a:cubicBezTo>
                  <a:cubicBezTo>
                    <a:pt x="17036" y="12198"/>
                    <a:pt x="15297" y="11138"/>
                    <a:pt x="14476" y="9471"/>
                  </a:cubicBezTo>
                  <a:cubicBezTo>
                    <a:pt x="13595" y="7638"/>
                    <a:pt x="13952" y="5387"/>
                    <a:pt x="13107" y="3530"/>
                  </a:cubicBezTo>
                  <a:cubicBezTo>
                    <a:pt x="12249" y="1661"/>
                    <a:pt x="10249" y="446"/>
                    <a:pt x="8273" y="101"/>
                  </a:cubicBezTo>
                  <a:cubicBezTo>
                    <a:pt x="7891" y="33"/>
                    <a:pt x="7503" y="1"/>
                    <a:pt x="7114" y="1"/>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12" name="Google Shape;412;p32"/>
            <p:cNvSpPr/>
            <p:nvPr/>
          </p:nvSpPr>
          <p:spPr>
            <a:xfrm>
              <a:off x="5894510" y="1818601"/>
              <a:ext cx="1056690" cy="464685"/>
            </a:xfrm>
            <a:custGeom>
              <a:avLst/>
              <a:gdLst/>
              <a:ahLst/>
              <a:cxnLst/>
              <a:rect l="l" t="t" r="r" b="b"/>
              <a:pathLst>
                <a:path w="101022" h="44425" extrusionOk="0">
                  <a:moveTo>
                    <a:pt x="10500" y="1"/>
                  </a:moveTo>
                  <a:cubicBezTo>
                    <a:pt x="5303" y="1"/>
                    <a:pt x="1" y="3961"/>
                    <a:pt x="999" y="9682"/>
                  </a:cubicBezTo>
                  <a:cubicBezTo>
                    <a:pt x="1380" y="11909"/>
                    <a:pt x="2809" y="13861"/>
                    <a:pt x="4607" y="15218"/>
                  </a:cubicBezTo>
                  <a:cubicBezTo>
                    <a:pt x="6416" y="16588"/>
                    <a:pt x="8583" y="17397"/>
                    <a:pt x="10774" y="17933"/>
                  </a:cubicBezTo>
                  <a:cubicBezTo>
                    <a:pt x="12810" y="18421"/>
                    <a:pt x="14894" y="18707"/>
                    <a:pt x="16894" y="19338"/>
                  </a:cubicBezTo>
                  <a:cubicBezTo>
                    <a:pt x="18894" y="19969"/>
                    <a:pt x="20847" y="20993"/>
                    <a:pt x="22097" y="22672"/>
                  </a:cubicBezTo>
                  <a:cubicBezTo>
                    <a:pt x="24835" y="26363"/>
                    <a:pt x="23419" y="31828"/>
                    <a:pt x="25705" y="35816"/>
                  </a:cubicBezTo>
                  <a:cubicBezTo>
                    <a:pt x="27645" y="39198"/>
                    <a:pt x="31908" y="40948"/>
                    <a:pt x="35706" y="41234"/>
                  </a:cubicBezTo>
                  <a:cubicBezTo>
                    <a:pt x="39492" y="42769"/>
                    <a:pt x="44540" y="44424"/>
                    <a:pt x="50839" y="44424"/>
                  </a:cubicBezTo>
                  <a:cubicBezTo>
                    <a:pt x="55077" y="44424"/>
                    <a:pt x="59887" y="43662"/>
                    <a:pt x="65245" y="41626"/>
                  </a:cubicBezTo>
                  <a:cubicBezTo>
                    <a:pt x="69055" y="41353"/>
                    <a:pt x="73353" y="39602"/>
                    <a:pt x="75306" y="36197"/>
                  </a:cubicBezTo>
                  <a:cubicBezTo>
                    <a:pt x="77592" y="32221"/>
                    <a:pt x="76187" y="26744"/>
                    <a:pt x="78914" y="23065"/>
                  </a:cubicBezTo>
                  <a:cubicBezTo>
                    <a:pt x="80164" y="21386"/>
                    <a:pt x="82116" y="20350"/>
                    <a:pt x="84117" y="19719"/>
                  </a:cubicBezTo>
                  <a:cubicBezTo>
                    <a:pt x="86117" y="19088"/>
                    <a:pt x="88212" y="18814"/>
                    <a:pt x="90236" y="18314"/>
                  </a:cubicBezTo>
                  <a:cubicBezTo>
                    <a:pt x="92439" y="17778"/>
                    <a:pt x="94606" y="16969"/>
                    <a:pt x="96404" y="15611"/>
                  </a:cubicBezTo>
                  <a:cubicBezTo>
                    <a:pt x="98214" y="14254"/>
                    <a:pt x="99630" y="12290"/>
                    <a:pt x="100023" y="10063"/>
                  </a:cubicBezTo>
                  <a:cubicBezTo>
                    <a:pt x="101022" y="4342"/>
                    <a:pt x="95710" y="382"/>
                    <a:pt x="90510" y="382"/>
                  </a:cubicBezTo>
                  <a:cubicBezTo>
                    <a:pt x="89943" y="382"/>
                    <a:pt x="89376" y="429"/>
                    <a:pt x="88820" y="526"/>
                  </a:cubicBezTo>
                  <a:cubicBezTo>
                    <a:pt x="85903" y="1038"/>
                    <a:pt x="82950" y="2824"/>
                    <a:pt x="81688" y="5598"/>
                  </a:cubicBezTo>
                  <a:cubicBezTo>
                    <a:pt x="80438" y="8325"/>
                    <a:pt x="80973" y="11635"/>
                    <a:pt x="79664" y="14349"/>
                  </a:cubicBezTo>
                  <a:cubicBezTo>
                    <a:pt x="78461" y="16814"/>
                    <a:pt x="75889" y="18362"/>
                    <a:pt x="73258" y="19136"/>
                  </a:cubicBezTo>
                  <a:cubicBezTo>
                    <a:pt x="70627" y="19910"/>
                    <a:pt x="67853" y="20040"/>
                    <a:pt x="65138" y="20481"/>
                  </a:cubicBezTo>
                  <a:cubicBezTo>
                    <a:pt x="58494" y="21553"/>
                    <a:pt x="52982" y="27291"/>
                    <a:pt x="54792" y="34340"/>
                  </a:cubicBezTo>
                  <a:cubicBezTo>
                    <a:pt x="55244" y="36066"/>
                    <a:pt x="56030" y="37519"/>
                    <a:pt x="57078" y="38662"/>
                  </a:cubicBezTo>
                  <a:cubicBezTo>
                    <a:pt x="58161" y="39841"/>
                    <a:pt x="59518" y="40686"/>
                    <a:pt x="61078" y="41174"/>
                  </a:cubicBezTo>
                  <a:cubicBezTo>
                    <a:pt x="57347" y="42243"/>
                    <a:pt x="53925" y="42662"/>
                    <a:pt x="50819" y="42662"/>
                  </a:cubicBezTo>
                  <a:cubicBezTo>
                    <a:pt x="46520" y="42662"/>
                    <a:pt x="42824" y="41860"/>
                    <a:pt x="39742" y="40864"/>
                  </a:cubicBezTo>
                  <a:cubicBezTo>
                    <a:pt x="41373" y="40388"/>
                    <a:pt x="42814" y="39507"/>
                    <a:pt x="43945" y="38281"/>
                  </a:cubicBezTo>
                  <a:cubicBezTo>
                    <a:pt x="44993" y="37126"/>
                    <a:pt x="45779" y="35673"/>
                    <a:pt x="46219" y="33959"/>
                  </a:cubicBezTo>
                  <a:cubicBezTo>
                    <a:pt x="48041" y="26910"/>
                    <a:pt x="42516" y="21172"/>
                    <a:pt x="35873" y="20100"/>
                  </a:cubicBezTo>
                  <a:cubicBezTo>
                    <a:pt x="33158" y="19659"/>
                    <a:pt x="30384" y="19529"/>
                    <a:pt x="27752" y="18755"/>
                  </a:cubicBezTo>
                  <a:cubicBezTo>
                    <a:pt x="25121" y="17981"/>
                    <a:pt x="22549" y="16433"/>
                    <a:pt x="21347" y="13956"/>
                  </a:cubicBezTo>
                  <a:cubicBezTo>
                    <a:pt x="20037" y="11254"/>
                    <a:pt x="20573" y="7944"/>
                    <a:pt x="19323" y="5205"/>
                  </a:cubicBezTo>
                  <a:cubicBezTo>
                    <a:pt x="18073" y="2443"/>
                    <a:pt x="15120" y="657"/>
                    <a:pt x="12191" y="145"/>
                  </a:cubicBezTo>
                  <a:cubicBezTo>
                    <a:pt x="11634" y="48"/>
                    <a:pt x="11068" y="1"/>
                    <a:pt x="10500" y="1"/>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13" name="Google Shape;413;p32"/>
            <p:cNvSpPr/>
            <p:nvPr/>
          </p:nvSpPr>
          <p:spPr>
            <a:xfrm>
              <a:off x="6390157" y="1352074"/>
              <a:ext cx="55564" cy="127267"/>
            </a:xfrm>
            <a:custGeom>
              <a:avLst/>
              <a:gdLst/>
              <a:ahLst/>
              <a:cxnLst/>
              <a:rect l="l" t="t" r="r" b="b"/>
              <a:pathLst>
                <a:path w="5312" h="12167" extrusionOk="0">
                  <a:moveTo>
                    <a:pt x="2395" y="0"/>
                  </a:moveTo>
                  <a:cubicBezTo>
                    <a:pt x="1901" y="0"/>
                    <a:pt x="1418" y="194"/>
                    <a:pt x="1061" y="646"/>
                  </a:cubicBezTo>
                  <a:cubicBezTo>
                    <a:pt x="739" y="1038"/>
                    <a:pt x="620" y="1574"/>
                    <a:pt x="656" y="2086"/>
                  </a:cubicBezTo>
                  <a:cubicBezTo>
                    <a:pt x="691" y="2586"/>
                    <a:pt x="882" y="3074"/>
                    <a:pt x="1120" y="3527"/>
                  </a:cubicBezTo>
                  <a:cubicBezTo>
                    <a:pt x="1334" y="3955"/>
                    <a:pt x="1608" y="4348"/>
                    <a:pt x="1799" y="4777"/>
                  </a:cubicBezTo>
                  <a:cubicBezTo>
                    <a:pt x="1989" y="5218"/>
                    <a:pt x="2108" y="5694"/>
                    <a:pt x="2001" y="6158"/>
                  </a:cubicBezTo>
                  <a:cubicBezTo>
                    <a:pt x="1787" y="7182"/>
                    <a:pt x="644" y="7754"/>
                    <a:pt x="310" y="8730"/>
                  </a:cubicBezTo>
                  <a:cubicBezTo>
                    <a:pt x="1" y="9635"/>
                    <a:pt x="322" y="10623"/>
                    <a:pt x="941" y="11302"/>
                  </a:cubicBezTo>
                  <a:cubicBezTo>
                    <a:pt x="1414" y="11823"/>
                    <a:pt x="2060" y="12167"/>
                    <a:pt x="2742" y="12167"/>
                  </a:cubicBezTo>
                  <a:cubicBezTo>
                    <a:pt x="3056" y="12167"/>
                    <a:pt x="3377" y="12094"/>
                    <a:pt x="3692" y="11933"/>
                  </a:cubicBezTo>
                  <a:cubicBezTo>
                    <a:pt x="5156" y="11194"/>
                    <a:pt x="5311" y="9397"/>
                    <a:pt x="4501" y="8111"/>
                  </a:cubicBezTo>
                  <a:cubicBezTo>
                    <a:pt x="4168" y="7587"/>
                    <a:pt x="3775" y="7099"/>
                    <a:pt x="3513" y="6539"/>
                  </a:cubicBezTo>
                  <a:cubicBezTo>
                    <a:pt x="3251" y="5980"/>
                    <a:pt x="3132" y="5301"/>
                    <a:pt x="3370" y="4729"/>
                  </a:cubicBezTo>
                  <a:cubicBezTo>
                    <a:pt x="3632" y="4110"/>
                    <a:pt x="4275" y="3705"/>
                    <a:pt x="4549" y="3086"/>
                  </a:cubicBezTo>
                  <a:cubicBezTo>
                    <a:pt x="4835" y="2455"/>
                    <a:pt x="4692" y="1693"/>
                    <a:pt x="4347" y="1122"/>
                  </a:cubicBezTo>
                  <a:cubicBezTo>
                    <a:pt x="3936" y="452"/>
                    <a:pt x="3152" y="0"/>
                    <a:pt x="239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14" name="Google Shape;414;p32"/>
            <p:cNvSpPr/>
            <p:nvPr/>
          </p:nvSpPr>
          <p:spPr>
            <a:xfrm>
              <a:off x="6186512" y="1673175"/>
              <a:ext cx="443786" cy="195142"/>
            </a:xfrm>
            <a:custGeom>
              <a:avLst/>
              <a:gdLst/>
              <a:ahLst/>
              <a:cxnLst/>
              <a:rect l="l" t="t" r="r" b="b"/>
              <a:pathLst>
                <a:path w="42427" h="18656" extrusionOk="0">
                  <a:moveTo>
                    <a:pt x="4425" y="0"/>
                  </a:moveTo>
                  <a:cubicBezTo>
                    <a:pt x="2234" y="0"/>
                    <a:pt x="0" y="1661"/>
                    <a:pt x="420" y="4071"/>
                  </a:cubicBezTo>
                  <a:cubicBezTo>
                    <a:pt x="575" y="4999"/>
                    <a:pt x="1170" y="5821"/>
                    <a:pt x="1932" y="6392"/>
                  </a:cubicBezTo>
                  <a:cubicBezTo>
                    <a:pt x="2694" y="6964"/>
                    <a:pt x="3599" y="7309"/>
                    <a:pt x="4516" y="7535"/>
                  </a:cubicBezTo>
                  <a:cubicBezTo>
                    <a:pt x="5373" y="7738"/>
                    <a:pt x="6254" y="7857"/>
                    <a:pt x="7087" y="8119"/>
                  </a:cubicBezTo>
                  <a:cubicBezTo>
                    <a:pt x="7933" y="8393"/>
                    <a:pt x="8754" y="8821"/>
                    <a:pt x="9278" y="9524"/>
                  </a:cubicBezTo>
                  <a:cubicBezTo>
                    <a:pt x="10421" y="11072"/>
                    <a:pt x="9838" y="13370"/>
                    <a:pt x="10790" y="15048"/>
                  </a:cubicBezTo>
                  <a:cubicBezTo>
                    <a:pt x="11612" y="16465"/>
                    <a:pt x="13398" y="17203"/>
                    <a:pt x="14993" y="17322"/>
                  </a:cubicBezTo>
                  <a:cubicBezTo>
                    <a:pt x="16577" y="17965"/>
                    <a:pt x="18708" y="18656"/>
                    <a:pt x="21351" y="18656"/>
                  </a:cubicBezTo>
                  <a:cubicBezTo>
                    <a:pt x="23125" y="18656"/>
                    <a:pt x="25149" y="18346"/>
                    <a:pt x="27399" y="17489"/>
                  </a:cubicBezTo>
                  <a:cubicBezTo>
                    <a:pt x="28995" y="17370"/>
                    <a:pt x="30805" y="16632"/>
                    <a:pt x="31626" y="15203"/>
                  </a:cubicBezTo>
                  <a:cubicBezTo>
                    <a:pt x="32579" y="13536"/>
                    <a:pt x="31995" y="11238"/>
                    <a:pt x="33138" y="9690"/>
                  </a:cubicBezTo>
                  <a:cubicBezTo>
                    <a:pt x="33662" y="8988"/>
                    <a:pt x="34484" y="8548"/>
                    <a:pt x="35329" y="8286"/>
                  </a:cubicBezTo>
                  <a:cubicBezTo>
                    <a:pt x="36162" y="8024"/>
                    <a:pt x="37043" y="7905"/>
                    <a:pt x="37901" y="7690"/>
                  </a:cubicBezTo>
                  <a:cubicBezTo>
                    <a:pt x="38818" y="7464"/>
                    <a:pt x="39722" y="7131"/>
                    <a:pt x="40484" y="6559"/>
                  </a:cubicBezTo>
                  <a:cubicBezTo>
                    <a:pt x="41246" y="5988"/>
                    <a:pt x="41842" y="5166"/>
                    <a:pt x="42008" y="4226"/>
                  </a:cubicBezTo>
                  <a:cubicBezTo>
                    <a:pt x="42427" y="1823"/>
                    <a:pt x="40197" y="164"/>
                    <a:pt x="38018" y="164"/>
                  </a:cubicBezTo>
                  <a:cubicBezTo>
                    <a:pt x="37779" y="164"/>
                    <a:pt x="37540" y="184"/>
                    <a:pt x="37305" y="225"/>
                  </a:cubicBezTo>
                  <a:cubicBezTo>
                    <a:pt x="36067" y="439"/>
                    <a:pt x="34829" y="1189"/>
                    <a:pt x="34305" y="2356"/>
                  </a:cubicBezTo>
                  <a:cubicBezTo>
                    <a:pt x="33781" y="3499"/>
                    <a:pt x="34007" y="4892"/>
                    <a:pt x="33448" y="6023"/>
                  </a:cubicBezTo>
                  <a:cubicBezTo>
                    <a:pt x="32948" y="7059"/>
                    <a:pt x="31876" y="7714"/>
                    <a:pt x="30769" y="8036"/>
                  </a:cubicBezTo>
                  <a:cubicBezTo>
                    <a:pt x="29662" y="8369"/>
                    <a:pt x="28495" y="8417"/>
                    <a:pt x="27352" y="8607"/>
                  </a:cubicBezTo>
                  <a:cubicBezTo>
                    <a:pt x="24566" y="9059"/>
                    <a:pt x="22244" y="11465"/>
                    <a:pt x="23006" y="14429"/>
                  </a:cubicBezTo>
                  <a:cubicBezTo>
                    <a:pt x="23197" y="15144"/>
                    <a:pt x="23530" y="15763"/>
                    <a:pt x="23970" y="16239"/>
                  </a:cubicBezTo>
                  <a:cubicBezTo>
                    <a:pt x="24423" y="16739"/>
                    <a:pt x="24994" y="17096"/>
                    <a:pt x="25649" y="17299"/>
                  </a:cubicBezTo>
                  <a:cubicBezTo>
                    <a:pt x="24082" y="17743"/>
                    <a:pt x="22647" y="17917"/>
                    <a:pt x="21343" y="17917"/>
                  </a:cubicBezTo>
                  <a:cubicBezTo>
                    <a:pt x="19537" y="17917"/>
                    <a:pt x="17984" y="17583"/>
                    <a:pt x="16684" y="17168"/>
                  </a:cubicBezTo>
                  <a:cubicBezTo>
                    <a:pt x="17374" y="16965"/>
                    <a:pt x="17982" y="16596"/>
                    <a:pt x="18446" y="16084"/>
                  </a:cubicBezTo>
                  <a:cubicBezTo>
                    <a:pt x="18886" y="15596"/>
                    <a:pt x="19220" y="14989"/>
                    <a:pt x="19410" y="14262"/>
                  </a:cubicBezTo>
                  <a:cubicBezTo>
                    <a:pt x="20172" y="11298"/>
                    <a:pt x="17851" y="8893"/>
                    <a:pt x="15065" y="8440"/>
                  </a:cubicBezTo>
                  <a:cubicBezTo>
                    <a:pt x="13922" y="8262"/>
                    <a:pt x="12755" y="8202"/>
                    <a:pt x="11647" y="7881"/>
                  </a:cubicBezTo>
                  <a:cubicBezTo>
                    <a:pt x="10552" y="7559"/>
                    <a:pt x="9469" y="6904"/>
                    <a:pt x="8969" y="5869"/>
                  </a:cubicBezTo>
                  <a:cubicBezTo>
                    <a:pt x="8409" y="4726"/>
                    <a:pt x="8635" y="3344"/>
                    <a:pt x="8111" y="2190"/>
                  </a:cubicBezTo>
                  <a:cubicBezTo>
                    <a:pt x="7587" y="1023"/>
                    <a:pt x="6349" y="285"/>
                    <a:pt x="5123" y="58"/>
                  </a:cubicBezTo>
                  <a:cubicBezTo>
                    <a:pt x="4893" y="19"/>
                    <a:pt x="4659" y="0"/>
                    <a:pt x="442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15" name="Google Shape;415;p32"/>
            <p:cNvSpPr/>
            <p:nvPr/>
          </p:nvSpPr>
          <p:spPr>
            <a:xfrm>
              <a:off x="6234858" y="1566672"/>
              <a:ext cx="363516" cy="159923"/>
            </a:xfrm>
            <a:custGeom>
              <a:avLst/>
              <a:gdLst/>
              <a:ahLst/>
              <a:cxnLst/>
              <a:rect l="l" t="t" r="r" b="b"/>
              <a:pathLst>
                <a:path w="34753" h="15289" extrusionOk="0">
                  <a:moveTo>
                    <a:pt x="3622" y="1"/>
                  </a:moveTo>
                  <a:cubicBezTo>
                    <a:pt x="1834" y="1"/>
                    <a:pt x="1" y="1367"/>
                    <a:pt x="334" y="3335"/>
                  </a:cubicBezTo>
                  <a:cubicBezTo>
                    <a:pt x="477" y="4097"/>
                    <a:pt x="965" y="4775"/>
                    <a:pt x="1584" y="5240"/>
                  </a:cubicBezTo>
                  <a:cubicBezTo>
                    <a:pt x="2203" y="5704"/>
                    <a:pt x="2954" y="5990"/>
                    <a:pt x="3704" y="6168"/>
                  </a:cubicBezTo>
                  <a:cubicBezTo>
                    <a:pt x="4406" y="6347"/>
                    <a:pt x="5120" y="6442"/>
                    <a:pt x="5811" y="6657"/>
                  </a:cubicBezTo>
                  <a:cubicBezTo>
                    <a:pt x="6502" y="6871"/>
                    <a:pt x="7168" y="7228"/>
                    <a:pt x="7597" y="7811"/>
                  </a:cubicBezTo>
                  <a:cubicBezTo>
                    <a:pt x="8538" y="9074"/>
                    <a:pt x="8061" y="10955"/>
                    <a:pt x="8847" y="12324"/>
                  </a:cubicBezTo>
                  <a:cubicBezTo>
                    <a:pt x="9514" y="13491"/>
                    <a:pt x="10978" y="14086"/>
                    <a:pt x="12288" y="14193"/>
                  </a:cubicBezTo>
                  <a:cubicBezTo>
                    <a:pt x="13586" y="14717"/>
                    <a:pt x="15324" y="15289"/>
                    <a:pt x="17491" y="15289"/>
                  </a:cubicBezTo>
                  <a:cubicBezTo>
                    <a:pt x="18944" y="15289"/>
                    <a:pt x="20599" y="15027"/>
                    <a:pt x="22444" y="14324"/>
                  </a:cubicBezTo>
                  <a:cubicBezTo>
                    <a:pt x="23754" y="14229"/>
                    <a:pt x="25230" y="13634"/>
                    <a:pt x="25909" y="12455"/>
                  </a:cubicBezTo>
                  <a:cubicBezTo>
                    <a:pt x="26695" y="11086"/>
                    <a:pt x="26206" y="9205"/>
                    <a:pt x="27147" y="7942"/>
                  </a:cubicBezTo>
                  <a:cubicBezTo>
                    <a:pt x="27576" y="7359"/>
                    <a:pt x="28254" y="7002"/>
                    <a:pt x="28933" y="6788"/>
                  </a:cubicBezTo>
                  <a:cubicBezTo>
                    <a:pt x="29624" y="6573"/>
                    <a:pt x="30338" y="6478"/>
                    <a:pt x="31040" y="6299"/>
                  </a:cubicBezTo>
                  <a:cubicBezTo>
                    <a:pt x="31802" y="6121"/>
                    <a:pt x="32541" y="5847"/>
                    <a:pt x="33160" y="5371"/>
                  </a:cubicBezTo>
                  <a:cubicBezTo>
                    <a:pt x="33779" y="4906"/>
                    <a:pt x="34279" y="4228"/>
                    <a:pt x="34410" y="3466"/>
                  </a:cubicBezTo>
                  <a:cubicBezTo>
                    <a:pt x="34753" y="1504"/>
                    <a:pt x="32934" y="140"/>
                    <a:pt x="31142" y="140"/>
                  </a:cubicBezTo>
                  <a:cubicBezTo>
                    <a:pt x="30944" y="140"/>
                    <a:pt x="30747" y="157"/>
                    <a:pt x="30552" y="192"/>
                  </a:cubicBezTo>
                  <a:cubicBezTo>
                    <a:pt x="29552" y="358"/>
                    <a:pt x="28528" y="977"/>
                    <a:pt x="28100" y="1930"/>
                  </a:cubicBezTo>
                  <a:cubicBezTo>
                    <a:pt x="27671" y="2870"/>
                    <a:pt x="27861" y="4013"/>
                    <a:pt x="27409" y="4942"/>
                  </a:cubicBezTo>
                  <a:cubicBezTo>
                    <a:pt x="26992" y="5787"/>
                    <a:pt x="26111" y="6323"/>
                    <a:pt x="25206" y="6585"/>
                  </a:cubicBezTo>
                  <a:cubicBezTo>
                    <a:pt x="24290" y="6859"/>
                    <a:pt x="23337" y="6895"/>
                    <a:pt x="22408" y="7049"/>
                  </a:cubicBezTo>
                  <a:cubicBezTo>
                    <a:pt x="20122" y="7419"/>
                    <a:pt x="18229" y="9395"/>
                    <a:pt x="18848" y="11812"/>
                  </a:cubicBezTo>
                  <a:cubicBezTo>
                    <a:pt x="19003" y="12407"/>
                    <a:pt x="19277" y="12907"/>
                    <a:pt x="19634" y="13300"/>
                  </a:cubicBezTo>
                  <a:cubicBezTo>
                    <a:pt x="20003" y="13717"/>
                    <a:pt x="20480" y="14003"/>
                    <a:pt x="21015" y="14169"/>
                  </a:cubicBezTo>
                  <a:cubicBezTo>
                    <a:pt x="19734" y="14533"/>
                    <a:pt x="18559" y="14676"/>
                    <a:pt x="17491" y="14676"/>
                  </a:cubicBezTo>
                  <a:cubicBezTo>
                    <a:pt x="16010" y="14676"/>
                    <a:pt x="14735" y="14401"/>
                    <a:pt x="13669" y="14062"/>
                  </a:cubicBezTo>
                  <a:cubicBezTo>
                    <a:pt x="14229" y="13896"/>
                    <a:pt x="14729" y="13598"/>
                    <a:pt x="15110" y="13169"/>
                  </a:cubicBezTo>
                  <a:cubicBezTo>
                    <a:pt x="15479" y="12776"/>
                    <a:pt x="15741" y="12276"/>
                    <a:pt x="15896" y="11681"/>
                  </a:cubicBezTo>
                  <a:cubicBezTo>
                    <a:pt x="16527" y="9264"/>
                    <a:pt x="14622" y="7288"/>
                    <a:pt x="12336" y="6919"/>
                  </a:cubicBezTo>
                  <a:cubicBezTo>
                    <a:pt x="11407" y="6764"/>
                    <a:pt x="10454" y="6728"/>
                    <a:pt x="9550" y="6454"/>
                  </a:cubicBezTo>
                  <a:cubicBezTo>
                    <a:pt x="8645" y="6192"/>
                    <a:pt x="7752" y="5656"/>
                    <a:pt x="7347" y="4811"/>
                  </a:cubicBezTo>
                  <a:cubicBezTo>
                    <a:pt x="6894" y="3871"/>
                    <a:pt x="7073" y="2739"/>
                    <a:pt x="6644" y="1799"/>
                  </a:cubicBezTo>
                  <a:cubicBezTo>
                    <a:pt x="6216" y="846"/>
                    <a:pt x="5204" y="227"/>
                    <a:pt x="4192" y="49"/>
                  </a:cubicBezTo>
                  <a:cubicBezTo>
                    <a:pt x="4004" y="16"/>
                    <a:pt x="3813" y="1"/>
                    <a:pt x="3622" y="1"/>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16" name="Google Shape;416;p32"/>
            <p:cNvSpPr/>
            <p:nvPr/>
          </p:nvSpPr>
          <p:spPr>
            <a:xfrm>
              <a:off x="6272420" y="1485931"/>
              <a:ext cx="290432" cy="127706"/>
            </a:xfrm>
            <a:custGeom>
              <a:avLst/>
              <a:gdLst/>
              <a:ahLst/>
              <a:cxnLst/>
              <a:rect l="l" t="t" r="r" b="b"/>
              <a:pathLst>
                <a:path w="27766" h="12209" extrusionOk="0">
                  <a:moveTo>
                    <a:pt x="2883" y="0"/>
                  </a:moveTo>
                  <a:cubicBezTo>
                    <a:pt x="1460" y="0"/>
                    <a:pt x="1" y="1084"/>
                    <a:pt x="279" y="2660"/>
                  </a:cubicBezTo>
                  <a:cubicBezTo>
                    <a:pt x="386" y="3267"/>
                    <a:pt x="779" y="3803"/>
                    <a:pt x="1268" y="4184"/>
                  </a:cubicBezTo>
                  <a:cubicBezTo>
                    <a:pt x="1768" y="4553"/>
                    <a:pt x="2363" y="4779"/>
                    <a:pt x="2970" y="4922"/>
                  </a:cubicBezTo>
                  <a:cubicBezTo>
                    <a:pt x="3530" y="5065"/>
                    <a:pt x="4101" y="5136"/>
                    <a:pt x="4649" y="5315"/>
                  </a:cubicBezTo>
                  <a:cubicBezTo>
                    <a:pt x="5197" y="5482"/>
                    <a:pt x="5732" y="5767"/>
                    <a:pt x="6078" y="6232"/>
                  </a:cubicBezTo>
                  <a:cubicBezTo>
                    <a:pt x="6828" y="7244"/>
                    <a:pt x="6447" y="8744"/>
                    <a:pt x="7066" y="9839"/>
                  </a:cubicBezTo>
                  <a:cubicBezTo>
                    <a:pt x="7602" y="10768"/>
                    <a:pt x="8780" y="11256"/>
                    <a:pt x="9816" y="11328"/>
                  </a:cubicBezTo>
                  <a:cubicBezTo>
                    <a:pt x="10852" y="11756"/>
                    <a:pt x="12245" y="12209"/>
                    <a:pt x="13971" y="12209"/>
                  </a:cubicBezTo>
                  <a:cubicBezTo>
                    <a:pt x="15138" y="12209"/>
                    <a:pt x="16460" y="11994"/>
                    <a:pt x="17936" y="11435"/>
                  </a:cubicBezTo>
                  <a:cubicBezTo>
                    <a:pt x="18984" y="11363"/>
                    <a:pt x="20163" y="10887"/>
                    <a:pt x="20699" y="9946"/>
                  </a:cubicBezTo>
                  <a:cubicBezTo>
                    <a:pt x="21330" y="8851"/>
                    <a:pt x="20937" y="7351"/>
                    <a:pt x="21699" y="6339"/>
                  </a:cubicBezTo>
                  <a:cubicBezTo>
                    <a:pt x="22032" y="5875"/>
                    <a:pt x="22568" y="5589"/>
                    <a:pt x="23127" y="5422"/>
                  </a:cubicBezTo>
                  <a:cubicBezTo>
                    <a:pt x="23675" y="5244"/>
                    <a:pt x="24247" y="5172"/>
                    <a:pt x="24806" y="5029"/>
                  </a:cubicBezTo>
                  <a:cubicBezTo>
                    <a:pt x="25413" y="4886"/>
                    <a:pt x="26009" y="4660"/>
                    <a:pt x="26497" y="4291"/>
                  </a:cubicBezTo>
                  <a:cubicBezTo>
                    <a:pt x="26997" y="3910"/>
                    <a:pt x="27390" y="3374"/>
                    <a:pt x="27497" y="2767"/>
                  </a:cubicBezTo>
                  <a:cubicBezTo>
                    <a:pt x="27765" y="1191"/>
                    <a:pt x="26314" y="107"/>
                    <a:pt x="24884" y="107"/>
                  </a:cubicBezTo>
                  <a:cubicBezTo>
                    <a:pt x="24726" y="107"/>
                    <a:pt x="24568" y="120"/>
                    <a:pt x="24413" y="148"/>
                  </a:cubicBezTo>
                  <a:cubicBezTo>
                    <a:pt x="23616" y="291"/>
                    <a:pt x="22806" y="779"/>
                    <a:pt x="22461" y="1541"/>
                  </a:cubicBezTo>
                  <a:cubicBezTo>
                    <a:pt x="22115" y="2291"/>
                    <a:pt x="22258" y="3196"/>
                    <a:pt x="21901" y="3946"/>
                  </a:cubicBezTo>
                  <a:cubicBezTo>
                    <a:pt x="21568" y="4624"/>
                    <a:pt x="20865" y="5041"/>
                    <a:pt x="20139" y="5255"/>
                  </a:cubicBezTo>
                  <a:cubicBezTo>
                    <a:pt x="19413" y="5470"/>
                    <a:pt x="18651" y="5505"/>
                    <a:pt x="17912" y="5625"/>
                  </a:cubicBezTo>
                  <a:cubicBezTo>
                    <a:pt x="16079" y="5922"/>
                    <a:pt x="14567" y="7494"/>
                    <a:pt x="15067" y="9435"/>
                  </a:cubicBezTo>
                  <a:cubicBezTo>
                    <a:pt x="15186" y="9911"/>
                    <a:pt x="15400" y="10304"/>
                    <a:pt x="15686" y="10625"/>
                  </a:cubicBezTo>
                  <a:cubicBezTo>
                    <a:pt x="15984" y="10947"/>
                    <a:pt x="16365" y="11185"/>
                    <a:pt x="16793" y="11316"/>
                  </a:cubicBezTo>
                  <a:cubicBezTo>
                    <a:pt x="15772" y="11610"/>
                    <a:pt x="14835" y="11724"/>
                    <a:pt x="13982" y="11724"/>
                  </a:cubicBezTo>
                  <a:cubicBezTo>
                    <a:pt x="12796" y="11724"/>
                    <a:pt x="11775" y="11502"/>
                    <a:pt x="10923" y="11232"/>
                  </a:cubicBezTo>
                  <a:cubicBezTo>
                    <a:pt x="11376" y="11101"/>
                    <a:pt x="11769" y="10851"/>
                    <a:pt x="12078" y="10518"/>
                  </a:cubicBezTo>
                  <a:cubicBezTo>
                    <a:pt x="12364" y="10197"/>
                    <a:pt x="12590" y="9804"/>
                    <a:pt x="12709" y="9327"/>
                  </a:cubicBezTo>
                  <a:cubicBezTo>
                    <a:pt x="13209" y="7399"/>
                    <a:pt x="11685" y="5815"/>
                    <a:pt x="9864" y="5517"/>
                  </a:cubicBezTo>
                  <a:cubicBezTo>
                    <a:pt x="9114" y="5398"/>
                    <a:pt x="8352" y="5363"/>
                    <a:pt x="7637" y="5148"/>
                  </a:cubicBezTo>
                  <a:cubicBezTo>
                    <a:pt x="6911" y="4934"/>
                    <a:pt x="6209" y="4517"/>
                    <a:pt x="5875" y="3839"/>
                  </a:cubicBezTo>
                  <a:cubicBezTo>
                    <a:pt x="5506" y="3088"/>
                    <a:pt x="5661" y="2184"/>
                    <a:pt x="5316" y="1434"/>
                  </a:cubicBezTo>
                  <a:cubicBezTo>
                    <a:pt x="4970" y="672"/>
                    <a:pt x="4161" y="183"/>
                    <a:pt x="3351" y="40"/>
                  </a:cubicBezTo>
                  <a:cubicBezTo>
                    <a:pt x="3197" y="13"/>
                    <a:pt x="3040" y="0"/>
                    <a:pt x="2883"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17" name="Google Shape;417;p32"/>
            <p:cNvSpPr/>
            <p:nvPr/>
          </p:nvSpPr>
          <p:spPr>
            <a:xfrm>
              <a:off x="6319887" y="1450304"/>
              <a:ext cx="197464" cy="86870"/>
            </a:xfrm>
            <a:custGeom>
              <a:avLst/>
              <a:gdLst/>
              <a:ahLst/>
              <a:cxnLst/>
              <a:rect l="l" t="t" r="r" b="b"/>
              <a:pathLst>
                <a:path w="18878" h="8305" extrusionOk="0">
                  <a:moveTo>
                    <a:pt x="1954" y="1"/>
                  </a:moveTo>
                  <a:cubicBezTo>
                    <a:pt x="984" y="1"/>
                    <a:pt x="0" y="743"/>
                    <a:pt x="182" y="1803"/>
                  </a:cubicBezTo>
                  <a:cubicBezTo>
                    <a:pt x="254" y="2220"/>
                    <a:pt x="516" y="2589"/>
                    <a:pt x="861" y="2839"/>
                  </a:cubicBezTo>
                  <a:cubicBezTo>
                    <a:pt x="1194" y="3101"/>
                    <a:pt x="1599" y="3244"/>
                    <a:pt x="2004" y="3351"/>
                  </a:cubicBezTo>
                  <a:cubicBezTo>
                    <a:pt x="2385" y="3446"/>
                    <a:pt x="2778" y="3494"/>
                    <a:pt x="3159" y="3613"/>
                  </a:cubicBezTo>
                  <a:cubicBezTo>
                    <a:pt x="3528" y="3732"/>
                    <a:pt x="3897" y="3923"/>
                    <a:pt x="4123" y="4232"/>
                  </a:cubicBezTo>
                  <a:cubicBezTo>
                    <a:pt x="4635" y="4923"/>
                    <a:pt x="4373" y="5947"/>
                    <a:pt x="4802" y="6685"/>
                  </a:cubicBezTo>
                  <a:cubicBezTo>
                    <a:pt x="5159" y="7328"/>
                    <a:pt x="5957" y="7649"/>
                    <a:pt x="6671" y="7709"/>
                  </a:cubicBezTo>
                  <a:cubicBezTo>
                    <a:pt x="7374" y="7995"/>
                    <a:pt x="8314" y="8304"/>
                    <a:pt x="9493" y="8304"/>
                  </a:cubicBezTo>
                  <a:cubicBezTo>
                    <a:pt x="10291" y="8304"/>
                    <a:pt x="11184" y="8161"/>
                    <a:pt x="12184" y="7780"/>
                  </a:cubicBezTo>
                  <a:cubicBezTo>
                    <a:pt x="12898" y="7721"/>
                    <a:pt x="13708" y="7399"/>
                    <a:pt x="14065" y="6756"/>
                  </a:cubicBezTo>
                  <a:cubicBezTo>
                    <a:pt x="14494" y="6018"/>
                    <a:pt x="14232" y="4994"/>
                    <a:pt x="14744" y="4304"/>
                  </a:cubicBezTo>
                  <a:cubicBezTo>
                    <a:pt x="14982" y="3994"/>
                    <a:pt x="15339" y="3804"/>
                    <a:pt x="15720" y="3685"/>
                  </a:cubicBezTo>
                  <a:cubicBezTo>
                    <a:pt x="16089" y="3566"/>
                    <a:pt x="16482" y="3518"/>
                    <a:pt x="16863" y="3423"/>
                  </a:cubicBezTo>
                  <a:cubicBezTo>
                    <a:pt x="17268" y="3316"/>
                    <a:pt x="17673" y="3173"/>
                    <a:pt x="18018" y="2911"/>
                  </a:cubicBezTo>
                  <a:cubicBezTo>
                    <a:pt x="18351" y="2661"/>
                    <a:pt x="18613" y="2292"/>
                    <a:pt x="18685" y="1875"/>
                  </a:cubicBezTo>
                  <a:cubicBezTo>
                    <a:pt x="18877" y="815"/>
                    <a:pt x="17885" y="72"/>
                    <a:pt x="16913" y="72"/>
                  </a:cubicBezTo>
                  <a:cubicBezTo>
                    <a:pt x="16804" y="72"/>
                    <a:pt x="16696" y="82"/>
                    <a:pt x="16589" y="101"/>
                  </a:cubicBezTo>
                  <a:cubicBezTo>
                    <a:pt x="16053" y="196"/>
                    <a:pt x="15494" y="529"/>
                    <a:pt x="15256" y="1041"/>
                  </a:cubicBezTo>
                  <a:cubicBezTo>
                    <a:pt x="15029" y="1553"/>
                    <a:pt x="15125" y="2173"/>
                    <a:pt x="14887" y="2673"/>
                  </a:cubicBezTo>
                  <a:cubicBezTo>
                    <a:pt x="14660" y="3137"/>
                    <a:pt x="14184" y="3435"/>
                    <a:pt x="13684" y="3577"/>
                  </a:cubicBezTo>
                  <a:cubicBezTo>
                    <a:pt x="13196" y="3720"/>
                    <a:pt x="12672" y="3744"/>
                    <a:pt x="12172" y="3827"/>
                  </a:cubicBezTo>
                  <a:cubicBezTo>
                    <a:pt x="10922" y="4030"/>
                    <a:pt x="9898" y="5101"/>
                    <a:pt x="10231" y="6411"/>
                  </a:cubicBezTo>
                  <a:cubicBezTo>
                    <a:pt x="10315" y="6733"/>
                    <a:pt x="10469" y="7006"/>
                    <a:pt x="10660" y="7221"/>
                  </a:cubicBezTo>
                  <a:cubicBezTo>
                    <a:pt x="10862" y="7447"/>
                    <a:pt x="11124" y="7602"/>
                    <a:pt x="11410" y="7697"/>
                  </a:cubicBezTo>
                  <a:cubicBezTo>
                    <a:pt x="10712" y="7897"/>
                    <a:pt x="10072" y="7975"/>
                    <a:pt x="9491" y="7975"/>
                  </a:cubicBezTo>
                  <a:cubicBezTo>
                    <a:pt x="8686" y="7975"/>
                    <a:pt x="7995" y="7824"/>
                    <a:pt x="7421" y="7637"/>
                  </a:cubicBezTo>
                  <a:cubicBezTo>
                    <a:pt x="7731" y="7542"/>
                    <a:pt x="7993" y="7376"/>
                    <a:pt x="8207" y="7149"/>
                  </a:cubicBezTo>
                  <a:cubicBezTo>
                    <a:pt x="8398" y="6935"/>
                    <a:pt x="8552" y="6661"/>
                    <a:pt x="8636" y="6340"/>
                  </a:cubicBezTo>
                  <a:cubicBezTo>
                    <a:pt x="8969" y="5030"/>
                    <a:pt x="7945" y="3958"/>
                    <a:pt x="6695" y="3756"/>
                  </a:cubicBezTo>
                  <a:cubicBezTo>
                    <a:pt x="6195" y="3673"/>
                    <a:pt x="5671" y="3649"/>
                    <a:pt x="5183" y="3506"/>
                  </a:cubicBezTo>
                  <a:cubicBezTo>
                    <a:pt x="4695" y="3363"/>
                    <a:pt x="4207" y="3065"/>
                    <a:pt x="3980" y="2601"/>
                  </a:cubicBezTo>
                  <a:cubicBezTo>
                    <a:pt x="3742" y="2101"/>
                    <a:pt x="3838" y="1482"/>
                    <a:pt x="3611" y="970"/>
                  </a:cubicBezTo>
                  <a:cubicBezTo>
                    <a:pt x="3373" y="458"/>
                    <a:pt x="2826" y="125"/>
                    <a:pt x="2278" y="29"/>
                  </a:cubicBezTo>
                  <a:cubicBezTo>
                    <a:pt x="2171" y="10"/>
                    <a:pt x="2063" y="1"/>
                    <a:pt x="1954" y="1"/>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18" name="Google Shape;418;p32"/>
            <p:cNvSpPr/>
            <p:nvPr/>
          </p:nvSpPr>
          <p:spPr>
            <a:xfrm>
              <a:off x="6408222" y="1535543"/>
              <a:ext cx="14947" cy="1166321"/>
            </a:xfrm>
            <a:custGeom>
              <a:avLst/>
              <a:gdLst/>
              <a:ahLst/>
              <a:cxnLst/>
              <a:rect l="l" t="t" r="r" b="b"/>
              <a:pathLst>
                <a:path w="1429" h="111503" extrusionOk="0">
                  <a:moveTo>
                    <a:pt x="0" y="0"/>
                  </a:moveTo>
                  <a:lnTo>
                    <a:pt x="0" y="111502"/>
                  </a:lnTo>
                  <a:lnTo>
                    <a:pt x="1429" y="111502"/>
                  </a:lnTo>
                  <a:lnTo>
                    <a:pt x="1429" y="0"/>
                  </a:ln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19" name="Google Shape;419;p32"/>
            <p:cNvSpPr/>
            <p:nvPr/>
          </p:nvSpPr>
          <p:spPr>
            <a:xfrm>
              <a:off x="7281987" y="1487092"/>
              <a:ext cx="146597" cy="31777"/>
            </a:xfrm>
            <a:custGeom>
              <a:avLst/>
              <a:gdLst/>
              <a:ahLst/>
              <a:cxnLst/>
              <a:rect l="l" t="t" r="r" b="b"/>
              <a:pathLst>
                <a:path w="14015" h="3038" extrusionOk="0">
                  <a:moveTo>
                    <a:pt x="1525" y="1"/>
                  </a:moveTo>
                  <a:cubicBezTo>
                    <a:pt x="691" y="1"/>
                    <a:pt x="1" y="680"/>
                    <a:pt x="1" y="1513"/>
                  </a:cubicBezTo>
                  <a:cubicBezTo>
                    <a:pt x="1" y="2358"/>
                    <a:pt x="691" y="3037"/>
                    <a:pt x="1525" y="3037"/>
                  </a:cubicBezTo>
                  <a:lnTo>
                    <a:pt x="12490" y="3037"/>
                  </a:lnTo>
                  <a:cubicBezTo>
                    <a:pt x="13324" y="3037"/>
                    <a:pt x="14014" y="2358"/>
                    <a:pt x="14014" y="1513"/>
                  </a:cubicBezTo>
                  <a:cubicBezTo>
                    <a:pt x="14014" y="680"/>
                    <a:pt x="13324" y="1"/>
                    <a:pt x="12490"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20" name="Google Shape;420;p32"/>
            <p:cNvSpPr/>
            <p:nvPr/>
          </p:nvSpPr>
          <p:spPr>
            <a:xfrm>
              <a:off x="7081354" y="1276752"/>
              <a:ext cx="146471" cy="31893"/>
            </a:xfrm>
            <a:custGeom>
              <a:avLst/>
              <a:gdLst/>
              <a:ahLst/>
              <a:cxnLst/>
              <a:rect l="l" t="t" r="r" b="b"/>
              <a:pathLst>
                <a:path w="14003" h="3049" extrusionOk="0">
                  <a:moveTo>
                    <a:pt x="1525" y="0"/>
                  </a:moveTo>
                  <a:cubicBezTo>
                    <a:pt x="679" y="0"/>
                    <a:pt x="1" y="691"/>
                    <a:pt x="1" y="1524"/>
                  </a:cubicBezTo>
                  <a:cubicBezTo>
                    <a:pt x="1" y="2358"/>
                    <a:pt x="679" y="3048"/>
                    <a:pt x="1525" y="3048"/>
                  </a:cubicBezTo>
                  <a:lnTo>
                    <a:pt x="12490" y="3048"/>
                  </a:lnTo>
                  <a:cubicBezTo>
                    <a:pt x="13324" y="3048"/>
                    <a:pt x="14002" y="2358"/>
                    <a:pt x="14002" y="1524"/>
                  </a:cubicBezTo>
                  <a:cubicBezTo>
                    <a:pt x="14002" y="691"/>
                    <a:pt x="13324" y="0"/>
                    <a:pt x="12490"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21" name="Google Shape;421;p32"/>
            <p:cNvSpPr/>
            <p:nvPr/>
          </p:nvSpPr>
          <p:spPr>
            <a:xfrm>
              <a:off x="7272521" y="1149349"/>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22" name="Google Shape;422;p32"/>
            <p:cNvSpPr/>
            <p:nvPr/>
          </p:nvSpPr>
          <p:spPr>
            <a:xfrm>
              <a:off x="7272521" y="1891601"/>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23" name="Google Shape;423;p32"/>
            <p:cNvSpPr/>
            <p:nvPr/>
          </p:nvSpPr>
          <p:spPr>
            <a:xfrm>
              <a:off x="7100412" y="2054118"/>
              <a:ext cx="146586" cy="31893"/>
            </a:xfrm>
            <a:custGeom>
              <a:avLst/>
              <a:gdLst/>
              <a:ahLst/>
              <a:cxnLst/>
              <a:rect l="l" t="t" r="r" b="b"/>
              <a:pathLst>
                <a:path w="14014" h="3049" extrusionOk="0">
                  <a:moveTo>
                    <a:pt x="1524" y="1"/>
                  </a:moveTo>
                  <a:cubicBezTo>
                    <a:pt x="691" y="1"/>
                    <a:pt x="0" y="680"/>
                    <a:pt x="0" y="1525"/>
                  </a:cubicBezTo>
                  <a:cubicBezTo>
                    <a:pt x="0" y="2358"/>
                    <a:pt x="691" y="3049"/>
                    <a:pt x="1524" y="3049"/>
                  </a:cubicBezTo>
                  <a:lnTo>
                    <a:pt x="12490" y="3049"/>
                  </a:lnTo>
                  <a:cubicBezTo>
                    <a:pt x="13323" y="3049"/>
                    <a:pt x="14014" y="2358"/>
                    <a:pt x="14014" y="1525"/>
                  </a:cubicBezTo>
                  <a:cubicBezTo>
                    <a:pt x="14014" y="680"/>
                    <a:pt x="13323" y="1"/>
                    <a:pt x="12490"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24" name="Google Shape;424;p32"/>
            <p:cNvSpPr/>
            <p:nvPr/>
          </p:nvSpPr>
          <p:spPr>
            <a:xfrm>
              <a:off x="8172447" y="2323380"/>
              <a:ext cx="277106" cy="476118"/>
            </a:xfrm>
            <a:custGeom>
              <a:avLst/>
              <a:gdLst/>
              <a:ahLst/>
              <a:cxnLst/>
              <a:rect l="l" t="t" r="r" b="b"/>
              <a:pathLst>
                <a:path w="26492" h="45518" extrusionOk="0">
                  <a:moveTo>
                    <a:pt x="12073" y="0"/>
                  </a:moveTo>
                  <a:cubicBezTo>
                    <a:pt x="5429" y="0"/>
                    <a:pt x="0" y="5441"/>
                    <a:pt x="0" y="12073"/>
                  </a:cubicBezTo>
                  <a:lnTo>
                    <a:pt x="0" y="33457"/>
                  </a:lnTo>
                  <a:cubicBezTo>
                    <a:pt x="0" y="40088"/>
                    <a:pt x="5429" y="45518"/>
                    <a:pt x="12073" y="45518"/>
                  </a:cubicBezTo>
                  <a:lnTo>
                    <a:pt x="14419" y="45518"/>
                  </a:lnTo>
                  <a:cubicBezTo>
                    <a:pt x="21062" y="45518"/>
                    <a:pt x="26492" y="40088"/>
                    <a:pt x="26492" y="33457"/>
                  </a:cubicBezTo>
                  <a:lnTo>
                    <a:pt x="26492" y="12073"/>
                  </a:lnTo>
                  <a:cubicBezTo>
                    <a:pt x="26492" y="5441"/>
                    <a:pt x="21062" y="0"/>
                    <a:pt x="14419"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25" name="Google Shape;425;p32"/>
            <p:cNvSpPr/>
            <p:nvPr/>
          </p:nvSpPr>
          <p:spPr>
            <a:xfrm>
              <a:off x="8172573" y="2452278"/>
              <a:ext cx="229283" cy="94035"/>
            </a:xfrm>
            <a:custGeom>
              <a:avLst/>
              <a:gdLst/>
              <a:ahLst/>
              <a:cxnLst/>
              <a:rect l="l" t="t" r="r" b="b"/>
              <a:pathLst>
                <a:path w="21920" h="8990" extrusionOk="0">
                  <a:moveTo>
                    <a:pt x="0" y="0"/>
                  </a:moveTo>
                  <a:lnTo>
                    <a:pt x="0" y="8989"/>
                  </a:lnTo>
                  <a:lnTo>
                    <a:pt x="21920" y="8989"/>
                  </a:lnTo>
                  <a:lnTo>
                    <a:pt x="21920" y="0"/>
                  </a:ln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26" name="Google Shape;426;p32"/>
            <p:cNvSpPr/>
            <p:nvPr/>
          </p:nvSpPr>
          <p:spPr>
            <a:xfrm>
              <a:off x="8210679" y="2579681"/>
              <a:ext cx="38242" cy="148208"/>
            </a:xfrm>
            <a:custGeom>
              <a:avLst/>
              <a:gdLst/>
              <a:ahLst/>
              <a:cxnLst/>
              <a:rect l="l" t="t" r="r" b="b"/>
              <a:pathLst>
                <a:path w="3656" h="14169" extrusionOk="0">
                  <a:moveTo>
                    <a:pt x="1822" y="0"/>
                  </a:moveTo>
                  <a:cubicBezTo>
                    <a:pt x="822" y="0"/>
                    <a:pt x="0" y="834"/>
                    <a:pt x="0" y="1834"/>
                  </a:cubicBezTo>
                  <a:lnTo>
                    <a:pt x="0" y="12335"/>
                  </a:lnTo>
                  <a:cubicBezTo>
                    <a:pt x="0" y="13347"/>
                    <a:pt x="822" y="14169"/>
                    <a:pt x="1822" y="14169"/>
                  </a:cubicBezTo>
                  <a:cubicBezTo>
                    <a:pt x="2834" y="14169"/>
                    <a:pt x="3656" y="13347"/>
                    <a:pt x="3656" y="12335"/>
                  </a:cubicBezTo>
                  <a:lnTo>
                    <a:pt x="3656" y="1834"/>
                  </a:lnTo>
                  <a:cubicBezTo>
                    <a:pt x="3656" y="834"/>
                    <a:pt x="2834" y="0"/>
                    <a:pt x="1822" y="0"/>
                  </a:cubicBez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27" name="Google Shape;427;p32"/>
            <p:cNvSpPr/>
            <p:nvPr/>
          </p:nvSpPr>
          <p:spPr>
            <a:xfrm>
              <a:off x="7013856" y="2350398"/>
              <a:ext cx="269763" cy="463545"/>
            </a:xfrm>
            <a:custGeom>
              <a:avLst/>
              <a:gdLst/>
              <a:ahLst/>
              <a:cxnLst/>
              <a:rect l="l" t="t" r="r" b="b"/>
              <a:pathLst>
                <a:path w="25790" h="44316" extrusionOk="0">
                  <a:moveTo>
                    <a:pt x="11752" y="1"/>
                  </a:moveTo>
                  <a:cubicBezTo>
                    <a:pt x="5287" y="1"/>
                    <a:pt x="0" y="5287"/>
                    <a:pt x="0" y="11752"/>
                  </a:cubicBezTo>
                  <a:lnTo>
                    <a:pt x="0" y="32553"/>
                  </a:lnTo>
                  <a:cubicBezTo>
                    <a:pt x="0" y="39018"/>
                    <a:pt x="5287" y="44316"/>
                    <a:pt x="11752" y="44316"/>
                  </a:cubicBezTo>
                  <a:lnTo>
                    <a:pt x="14038" y="44316"/>
                  </a:lnTo>
                  <a:cubicBezTo>
                    <a:pt x="20503" y="44316"/>
                    <a:pt x="25789" y="39018"/>
                    <a:pt x="25789" y="32553"/>
                  </a:cubicBezTo>
                  <a:lnTo>
                    <a:pt x="25789" y="11752"/>
                  </a:lnTo>
                  <a:cubicBezTo>
                    <a:pt x="25789" y="5287"/>
                    <a:pt x="20503" y="1"/>
                    <a:pt x="14038"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28" name="Google Shape;428;p32"/>
            <p:cNvSpPr/>
            <p:nvPr/>
          </p:nvSpPr>
          <p:spPr>
            <a:xfrm>
              <a:off x="7013981" y="2475813"/>
              <a:ext cx="223185" cy="91546"/>
            </a:xfrm>
            <a:custGeom>
              <a:avLst/>
              <a:gdLst/>
              <a:ahLst/>
              <a:cxnLst/>
              <a:rect l="l" t="t" r="r" b="b"/>
              <a:pathLst>
                <a:path w="21337" h="8752" extrusionOk="0">
                  <a:moveTo>
                    <a:pt x="0" y="0"/>
                  </a:moveTo>
                  <a:lnTo>
                    <a:pt x="0" y="8752"/>
                  </a:lnTo>
                  <a:lnTo>
                    <a:pt x="21336" y="8752"/>
                  </a:lnTo>
                  <a:lnTo>
                    <a:pt x="21336" y="0"/>
                  </a:ln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29" name="Google Shape;429;p32"/>
            <p:cNvSpPr/>
            <p:nvPr/>
          </p:nvSpPr>
          <p:spPr>
            <a:xfrm>
              <a:off x="7050968" y="2599858"/>
              <a:ext cx="37248" cy="144222"/>
            </a:xfrm>
            <a:custGeom>
              <a:avLst/>
              <a:gdLst/>
              <a:ahLst/>
              <a:cxnLst/>
              <a:rect l="l" t="t" r="r" b="b"/>
              <a:pathLst>
                <a:path w="3561" h="13788" extrusionOk="0">
                  <a:moveTo>
                    <a:pt x="1786" y="0"/>
                  </a:moveTo>
                  <a:cubicBezTo>
                    <a:pt x="810" y="0"/>
                    <a:pt x="0" y="798"/>
                    <a:pt x="0" y="1786"/>
                  </a:cubicBezTo>
                  <a:lnTo>
                    <a:pt x="0" y="12013"/>
                  </a:lnTo>
                  <a:cubicBezTo>
                    <a:pt x="0" y="12990"/>
                    <a:pt x="810" y="13787"/>
                    <a:pt x="1786" y="13787"/>
                  </a:cubicBezTo>
                  <a:cubicBezTo>
                    <a:pt x="2763" y="13787"/>
                    <a:pt x="3560" y="12990"/>
                    <a:pt x="3560" y="12013"/>
                  </a:cubicBezTo>
                  <a:lnTo>
                    <a:pt x="3560" y="1786"/>
                  </a:lnTo>
                  <a:cubicBezTo>
                    <a:pt x="3560" y="810"/>
                    <a:pt x="2763" y="0"/>
                    <a:pt x="1786" y="0"/>
                  </a:cubicBez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30" name="Google Shape;430;p32"/>
            <p:cNvSpPr/>
            <p:nvPr/>
          </p:nvSpPr>
          <p:spPr>
            <a:xfrm>
              <a:off x="7258819" y="1969832"/>
              <a:ext cx="439634" cy="717462"/>
            </a:xfrm>
            <a:custGeom>
              <a:avLst/>
              <a:gdLst/>
              <a:ahLst/>
              <a:cxnLst/>
              <a:rect l="l" t="t" r="r" b="b"/>
              <a:pathLst>
                <a:path w="42030" h="68591" extrusionOk="0">
                  <a:moveTo>
                    <a:pt x="7141" y="1"/>
                  </a:moveTo>
                  <a:cubicBezTo>
                    <a:pt x="6448" y="1"/>
                    <a:pt x="5730" y="101"/>
                    <a:pt x="4990" y="320"/>
                  </a:cubicBezTo>
                  <a:cubicBezTo>
                    <a:pt x="3585" y="737"/>
                    <a:pt x="1549" y="1832"/>
                    <a:pt x="1" y="3273"/>
                  </a:cubicBezTo>
                  <a:lnTo>
                    <a:pt x="1" y="68590"/>
                  </a:lnTo>
                  <a:lnTo>
                    <a:pt x="42030" y="68590"/>
                  </a:lnTo>
                  <a:lnTo>
                    <a:pt x="42030" y="30002"/>
                  </a:lnTo>
                  <a:cubicBezTo>
                    <a:pt x="40636" y="30452"/>
                    <a:pt x="39068" y="30666"/>
                    <a:pt x="37458" y="30666"/>
                  </a:cubicBezTo>
                  <a:cubicBezTo>
                    <a:pt x="32934" y="30666"/>
                    <a:pt x="28083" y="28977"/>
                    <a:pt x="25861" y="26097"/>
                  </a:cubicBezTo>
                  <a:cubicBezTo>
                    <a:pt x="21539" y="20477"/>
                    <a:pt x="20932" y="12214"/>
                    <a:pt x="16563" y="6333"/>
                  </a:cubicBezTo>
                  <a:cubicBezTo>
                    <a:pt x="14264" y="3244"/>
                    <a:pt x="11087" y="1"/>
                    <a:pt x="7141"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31" name="Google Shape;431;p32"/>
            <p:cNvSpPr/>
            <p:nvPr/>
          </p:nvSpPr>
          <p:spPr>
            <a:xfrm>
              <a:off x="7589480" y="1929832"/>
              <a:ext cx="14330" cy="358433"/>
            </a:xfrm>
            <a:custGeom>
              <a:avLst/>
              <a:gdLst/>
              <a:ahLst/>
              <a:cxnLst/>
              <a:rect l="l" t="t" r="r" b="b"/>
              <a:pathLst>
                <a:path w="1370" h="34267" extrusionOk="0">
                  <a:moveTo>
                    <a:pt x="0" y="1"/>
                  </a:moveTo>
                  <a:lnTo>
                    <a:pt x="0" y="34267"/>
                  </a:lnTo>
                  <a:lnTo>
                    <a:pt x="1369" y="34267"/>
                  </a:lnTo>
                  <a:lnTo>
                    <a:pt x="1369"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32" name="Google Shape;432;p32"/>
            <p:cNvSpPr/>
            <p:nvPr/>
          </p:nvSpPr>
          <p:spPr>
            <a:xfrm>
              <a:off x="7519356" y="1810881"/>
              <a:ext cx="226051" cy="156701"/>
            </a:xfrm>
            <a:custGeom>
              <a:avLst/>
              <a:gdLst/>
              <a:ahLst/>
              <a:cxnLst/>
              <a:rect l="l" t="t" r="r" b="b"/>
              <a:pathLst>
                <a:path w="21611" h="14981" extrusionOk="0">
                  <a:moveTo>
                    <a:pt x="6624" y="0"/>
                  </a:moveTo>
                  <a:cubicBezTo>
                    <a:pt x="4384" y="0"/>
                    <a:pt x="2564" y="748"/>
                    <a:pt x="1703" y="2240"/>
                  </a:cubicBezTo>
                  <a:cubicBezTo>
                    <a:pt x="1" y="5181"/>
                    <a:pt x="2692" y="9932"/>
                    <a:pt x="7728" y="12825"/>
                  </a:cubicBezTo>
                  <a:cubicBezTo>
                    <a:pt x="10215" y="14263"/>
                    <a:pt x="12806" y="14980"/>
                    <a:pt x="14996" y="14980"/>
                  </a:cubicBezTo>
                  <a:cubicBezTo>
                    <a:pt x="17231" y="14980"/>
                    <a:pt x="19048" y="14233"/>
                    <a:pt x="19908" y="12742"/>
                  </a:cubicBezTo>
                  <a:cubicBezTo>
                    <a:pt x="21611" y="9789"/>
                    <a:pt x="18920" y="5050"/>
                    <a:pt x="13895" y="2145"/>
                  </a:cubicBezTo>
                  <a:cubicBezTo>
                    <a:pt x="11405" y="715"/>
                    <a:pt x="8814" y="0"/>
                    <a:pt x="6624"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33" name="Google Shape;433;p32"/>
            <p:cNvSpPr/>
            <p:nvPr/>
          </p:nvSpPr>
          <p:spPr>
            <a:xfrm>
              <a:off x="7561698" y="1810892"/>
              <a:ext cx="168396" cy="109537"/>
            </a:xfrm>
            <a:custGeom>
              <a:avLst/>
              <a:gdLst/>
              <a:ahLst/>
              <a:cxnLst/>
              <a:rect l="l" t="t" r="r" b="b"/>
              <a:pathLst>
                <a:path w="16099" h="10472" extrusionOk="0">
                  <a:moveTo>
                    <a:pt x="2588" y="0"/>
                  </a:moveTo>
                  <a:cubicBezTo>
                    <a:pt x="2096" y="0"/>
                    <a:pt x="1625" y="36"/>
                    <a:pt x="1180" y="108"/>
                  </a:cubicBezTo>
                  <a:cubicBezTo>
                    <a:pt x="1" y="3728"/>
                    <a:pt x="3620" y="7800"/>
                    <a:pt x="6883" y="9383"/>
                  </a:cubicBezTo>
                  <a:cubicBezTo>
                    <a:pt x="8429" y="10135"/>
                    <a:pt x="9913" y="10471"/>
                    <a:pt x="11316" y="10471"/>
                  </a:cubicBezTo>
                  <a:cubicBezTo>
                    <a:pt x="13046" y="10471"/>
                    <a:pt x="14652" y="9960"/>
                    <a:pt x="16098" y="9086"/>
                  </a:cubicBezTo>
                  <a:cubicBezTo>
                    <a:pt x="15348" y="6657"/>
                    <a:pt x="13086" y="4025"/>
                    <a:pt x="9847" y="2144"/>
                  </a:cubicBezTo>
                  <a:cubicBezTo>
                    <a:pt x="7368" y="715"/>
                    <a:pt x="4777" y="0"/>
                    <a:pt x="2588" y="0"/>
                  </a:cubicBez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34" name="Google Shape;434;p32"/>
            <p:cNvSpPr/>
            <p:nvPr/>
          </p:nvSpPr>
          <p:spPr>
            <a:xfrm>
              <a:off x="7610526" y="1846268"/>
              <a:ext cx="63021" cy="71620"/>
            </a:xfrm>
            <a:custGeom>
              <a:avLst/>
              <a:gdLst/>
              <a:ahLst/>
              <a:cxnLst/>
              <a:rect l="l" t="t" r="r" b="b"/>
              <a:pathLst>
                <a:path w="6025" h="6847" extrusionOk="0">
                  <a:moveTo>
                    <a:pt x="5322" y="0"/>
                  </a:moveTo>
                  <a:lnTo>
                    <a:pt x="0" y="6263"/>
                  </a:lnTo>
                  <a:lnTo>
                    <a:pt x="691" y="6847"/>
                  </a:lnTo>
                  <a:lnTo>
                    <a:pt x="6025" y="584"/>
                  </a:lnTo>
                  <a:lnTo>
                    <a:pt x="5322" y="0"/>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35" name="Google Shape;435;p32"/>
            <p:cNvSpPr/>
            <p:nvPr/>
          </p:nvSpPr>
          <p:spPr>
            <a:xfrm>
              <a:off x="7293201" y="2307313"/>
              <a:ext cx="214963" cy="23922"/>
            </a:xfrm>
            <a:custGeom>
              <a:avLst/>
              <a:gdLst/>
              <a:ahLst/>
              <a:cxnLst/>
              <a:rect l="l" t="t" r="r" b="b"/>
              <a:pathLst>
                <a:path w="20551" h="2287" extrusionOk="0">
                  <a:moveTo>
                    <a:pt x="0" y="0"/>
                  </a:moveTo>
                  <a:lnTo>
                    <a:pt x="0" y="2286"/>
                  </a:lnTo>
                  <a:lnTo>
                    <a:pt x="20550" y="2286"/>
                  </a:lnTo>
                  <a:lnTo>
                    <a:pt x="20550" y="0"/>
                  </a:ln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36" name="Google Shape;436;p32"/>
            <p:cNvSpPr/>
            <p:nvPr/>
          </p:nvSpPr>
          <p:spPr>
            <a:xfrm>
              <a:off x="7295565" y="2376684"/>
              <a:ext cx="215089" cy="23922"/>
            </a:xfrm>
            <a:custGeom>
              <a:avLst/>
              <a:gdLst/>
              <a:ahLst/>
              <a:cxnLst/>
              <a:rect l="l" t="t" r="r" b="b"/>
              <a:pathLst>
                <a:path w="20563" h="2287" extrusionOk="0">
                  <a:moveTo>
                    <a:pt x="0" y="0"/>
                  </a:moveTo>
                  <a:lnTo>
                    <a:pt x="0" y="2286"/>
                  </a:lnTo>
                  <a:lnTo>
                    <a:pt x="20562" y="2286"/>
                  </a:lnTo>
                  <a:lnTo>
                    <a:pt x="20562" y="0"/>
                  </a:ln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37" name="Google Shape;437;p32"/>
            <p:cNvSpPr/>
            <p:nvPr/>
          </p:nvSpPr>
          <p:spPr>
            <a:xfrm>
              <a:off x="7295565" y="2448293"/>
              <a:ext cx="215089" cy="23922"/>
            </a:xfrm>
            <a:custGeom>
              <a:avLst/>
              <a:gdLst/>
              <a:ahLst/>
              <a:cxnLst/>
              <a:rect l="l" t="t" r="r" b="b"/>
              <a:pathLst>
                <a:path w="20563" h="2287" extrusionOk="0">
                  <a:moveTo>
                    <a:pt x="0" y="0"/>
                  </a:moveTo>
                  <a:lnTo>
                    <a:pt x="0" y="2286"/>
                  </a:lnTo>
                  <a:lnTo>
                    <a:pt x="20562" y="2286"/>
                  </a:lnTo>
                  <a:lnTo>
                    <a:pt x="20562" y="0"/>
                  </a:ln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38" name="Google Shape;438;p32"/>
            <p:cNvSpPr/>
            <p:nvPr/>
          </p:nvSpPr>
          <p:spPr>
            <a:xfrm>
              <a:off x="7295565" y="2529609"/>
              <a:ext cx="215089" cy="23807"/>
            </a:xfrm>
            <a:custGeom>
              <a:avLst/>
              <a:gdLst/>
              <a:ahLst/>
              <a:cxnLst/>
              <a:rect l="l" t="t" r="r" b="b"/>
              <a:pathLst>
                <a:path w="20563" h="2276" extrusionOk="0">
                  <a:moveTo>
                    <a:pt x="0" y="1"/>
                  </a:moveTo>
                  <a:lnTo>
                    <a:pt x="0" y="2275"/>
                  </a:lnTo>
                  <a:lnTo>
                    <a:pt x="20562" y="2275"/>
                  </a:lnTo>
                  <a:lnTo>
                    <a:pt x="20562" y="1"/>
                  </a:ln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439" name="Google Shape;439;p32"/>
            <p:cNvSpPr/>
            <p:nvPr/>
          </p:nvSpPr>
          <p:spPr>
            <a:xfrm>
              <a:off x="7599563" y="2560246"/>
              <a:ext cx="37123" cy="144233"/>
            </a:xfrm>
            <a:custGeom>
              <a:avLst/>
              <a:gdLst/>
              <a:ahLst/>
              <a:cxnLst/>
              <a:rect l="l" t="t" r="r" b="b"/>
              <a:pathLst>
                <a:path w="3549" h="13789" extrusionOk="0">
                  <a:moveTo>
                    <a:pt x="1774" y="1"/>
                  </a:moveTo>
                  <a:cubicBezTo>
                    <a:pt x="798" y="1"/>
                    <a:pt x="0" y="799"/>
                    <a:pt x="0" y="1775"/>
                  </a:cubicBezTo>
                  <a:lnTo>
                    <a:pt x="0" y="12002"/>
                  </a:lnTo>
                  <a:cubicBezTo>
                    <a:pt x="0" y="12979"/>
                    <a:pt x="798" y="13788"/>
                    <a:pt x="1774" y="13788"/>
                  </a:cubicBezTo>
                  <a:cubicBezTo>
                    <a:pt x="2751" y="13788"/>
                    <a:pt x="3549" y="12979"/>
                    <a:pt x="3549" y="12002"/>
                  </a:cubicBezTo>
                  <a:lnTo>
                    <a:pt x="3549" y="1775"/>
                  </a:lnTo>
                  <a:cubicBezTo>
                    <a:pt x="3549" y="799"/>
                    <a:pt x="2751" y="1"/>
                    <a:pt x="1774" y="1"/>
                  </a:cubicBez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40" name="Google Shape;440;p32"/>
            <p:cNvSpPr/>
            <p:nvPr/>
          </p:nvSpPr>
          <p:spPr>
            <a:xfrm>
              <a:off x="6841736" y="1715570"/>
              <a:ext cx="58545" cy="309323"/>
            </a:xfrm>
            <a:custGeom>
              <a:avLst/>
              <a:gdLst/>
              <a:ahLst/>
              <a:cxnLst/>
              <a:rect l="l" t="t" r="r" b="b"/>
              <a:pathLst>
                <a:path w="5597" h="29572" extrusionOk="0">
                  <a:moveTo>
                    <a:pt x="794" y="0"/>
                  </a:moveTo>
                  <a:cubicBezTo>
                    <a:pt x="493" y="0"/>
                    <a:pt x="191" y="215"/>
                    <a:pt x="191" y="601"/>
                  </a:cubicBezTo>
                  <a:lnTo>
                    <a:pt x="1" y="29462"/>
                  </a:lnTo>
                  <a:cubicBezTo>
                    <a:pt x="135" y="29537"/>
                    <a:pt x="279" y="29572"/>
                    <a:pt x="421" y="29572"/>
                  </a:cubicBezTo>
                  <a:cubicBezTo>
                    <a:pt x="799" y="29572"/>
                    <a:pt x="1162" y="29327"/>
                    <a:pt x="1275" y="28938"/>
                  </a:cubicBezTo>
                  <a:lnTo>
                    <a:pt x="5454" y="14996"/>
                  </a:lnTo>
                  <a:cubicBezTo>
                    <a:pt x="5597" y="14496"/>
                    <a:pt x="5597" y="13960"/>
                    <a:pt x="5442" y="13460"/>
                  </a:cubicBezTo>
                  <a:lnTo>
                    <a:pt x="1358" y="423"/>
                  </a:lnTo>
                  <a:cubicBezTo>
                    <a:pt x="1269" y="134"/>
                    <a:pt x="1032" y="0"/>
                    <a:pt x="794"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41" name="Google Shape;441;p32"/>
            <p:cNvSpPr/>
            <p:nvPr/>
          </p:nvSpPr>
          <p:spPr>
            <a:xfrm>
              <a:off x="6607140" y="2040123"/>
              <a:ext cx="242965" cy="126263"/>
            </a:xfrm>
            <a:custGeom>
              <a:avLst/>
              <a:gdLst/>
              <a:ahLst/>
              <a:cxnLst/>
              <a:rect l="l" t="t" r="r" b="b"/>
              <a:pathLst>
                <a:path w="23228" h="12071" extrusionOk="0">
                  <a:moveTo>
                    <a:pt x="22549" y="0"/>
                  </a:moveTo>
                  <a:cubicBezTo>
                    <a:pt x="22469" y="0"/>
                    <a:pt x="22384" y="20"/>
                    <a:pt x="22298" y="65"/>
                  </a:cubicBezTo>
                  <a:lnTo>
                    <a:pt x="21" y="11328"/>
                  </a:lnTo>
                  <a:cubicBezTo>
                    <a:pt x="0" y="11742"/>
                    <a:pt x="337" y="12070"/>
                    <a:pt x="748" y="12070"/>
                  </a:cubicBezTo>
                  <a:cubicBezTo>
                    <a:pt x="798" y="12070"/>
                    <a:pt x="850" y="12065"/>
                    <a:pt x="902" y="12055"/>
                  </a:cubicBezTo>
                  <a:lnTo>
                    <a:pt x="13190" y="9602"/>
                  </a:lnTo>
                  <a:cubicBezTo>
                    <a:pt x="13630" y="9507"/>
                    <a:pt x="14047" y="9292"/>
                    <a:pt x="14368" y="8983"/>
                  </a:cubicBezTo>
                  <a:lnTo>
                    <a:pt x="22869" y="851"/>
                  </a:lnTo>
                  <a:cubicBezTo>
                    <a:pt x="23228" y="513"/>
                    <a:pt x="22954" y="0"/>
                    <a:pt x="22549"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42" name="Google Shape;442;p32"/>
            <p:cNvSpPr/>
            <p:nvPr/>
          </p:nvSpPr>
          <p:spPr>
            <a:xfrm>
              <a:off x="6841736" y="1761709"/>
              <a:ext cx="58545" cy="263184"/>
            </a:xfrm>
            <a:custGeom>
              <a:avLst/>
              <a:gdLst/>
              <a:ahLst/>
              <a:cxnLst/>
              <a:rect l="l" t="t" r="r" b="b"/>
              <a:pathLst>
                <a:path w="5597" h="25161" extrusionOk="0">
                  <a:moveTo>
                    <a:pt x="2608" y="0"/>
                  </a:moveTo>
                  <a:cubicBezTo>
                    <a:pt x="1834" y="1667"/>
                    <a:pt x="2287" y="3798"/>
                    <a:pt x="2692" y="5525"/>
                  </a:cubicBezTo>
                  <a:cubicBezTo>
                    <a:pt x="3132" y="7394"/>
                    <a:pt x="3823" y="9263"/>
                    <a:pt x="3954" y="11192"/>
                  </a:cubicBezTo>
                  <a:cubicBezTo>
                    <a:pt x="4168" y="14514"/>
                    <a:pt x="2430" y="17181"/>
                    <a:pt x="37" y="19157"/>
                  </a:cubicBezTo>
                  <a:lnTo>
                    <a:pt x="1" y="25051"/>
                  </a:lnTo>
                  <a:cubicBezTo>
                    <a:pt x="135" y="25126"/>
                    <a:pt x="279" y="25161"/>
                    <a:pt x="421" y="25161"/>
                  </a:cubicBezTo>
                  <a:cubicBezTo>
                    <a:pt x="799" y="25161"/>
                    <a:pt x="1162" y="24916"/>
                    <a:pt x="1275" y="24527"/>
                  </a:cubicBezTo>
                  <a:lnTo>
                    <a:pt x="5454" y="10585"/>
                  </a:lnTo>
                  <a:cubicBezTo>
                    <a:pt x="5597" y="10085"/>
                    <a:pt x="5597" y="9549"/>
                    <a:pt x="5442" y="9049"/>
                  </a:cubicBezTo>
                  <a:lnTo>
                    <a:pt x="2608" y="0"/>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43" name="Google Shape;443;p32"/>
            <p:cNvSpPr/>
            <p:nvPr/>
          </p:nvSpPr>
          <p:spPr>
            <a:xfrm>
              <a:off x="6607140" y="2065331"/>
              <a:ext cx="222285" cy="101054"/>
            </a:xfrm>
            <a:custGeom>
              <a:avLst/>
              <a:gdLst/>
              <a:ahLst/>
              <a:cxnLst/>
              <a:rect l="l" t="t" r="r" b="b"/>
              <a:pathLst>
                <a:path w="21251" h="9661" extrusionOk="0">
                  <a:moveTo>
                    <a:pt x="21250" y="1"/>
                  </a:moveTo>
                  <a:cubicBezTo>
                    <a:pt x="19500" y="1286"/>
                    <a:pt x="16297" y="2013"/>
                    <a:pt x="15178" y="2679"/>
                  </a:cubicBezTo>
                  <a:cubicBezTo>
                    <a:pt x="14452" y="3120"/>
                    <a:pt x="14047" y="3822"/>
                    <a:pt x="13416" y="4358"/>
                  </a:cubicBezTo>
                  <a:cubicBezTo>
                    <a:pt x="12904" y="4799"/>
                    <a:pt x="12261" y="5084"/>
                    <a:pt x="11642" y="5335"/>
                  </a:cubicBezTo>
                  <a:cubicBezTo>
                    <a:pt x="10118" y="5977"/>
                    <a:pt x="8570" y="6656"/>
                    <a:pt x="6903" y="6704"/>
                  </a:cubicBezTo>
                  <a:cubicBezTo>
                    <a:pt x="6812" y="6707"/>
                    <a:pt x="6721" y="6708"/>
                    <a:pt x="6630" y="6708"/>
                  </a:cubicBezTo>
                  <a:cubicBezTo>
                    <a:pt x="6000" y="6708"/>
                    <a:pt x="5389" y="6637"/>
                    <a:pt x="4796" y="6501"/>
                  </a:cubicBezTo>
                  <a:lnTo>
                    <a:pt x="21" y="8918"/>
                  </a:lnTo>
                  <a:cubicBezTo>
                    <a:pt x="0" y="9332"/>
                    <a:pt x="337" y="9660"/>
                    <a:pt x="748" y="9660"/>
                  </a:cubicBezTo>
                  <a:cubicBezTo>
                    <a:pt x="798" y="9660"/>
                    <a:pt x="850" y="9655"/>
                    <a:pt x="902" y="9645"/>
                  </a:cubicBezTo>
                  <a:lnTo>
                    <a:pt x="13190" y="7192"/>
                  </a:lnTo>
                  <a:cubicBezTo>
                    <a:pt x="13630" y="7097"/>
                    <a:pt x="14047" y="6882"/>
                    <a:pt x="14380" y="6573"/>
                  </a:cubicBezTo>
                  <a:lnTo>
                    <a:pt x="21250" y="1"/>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44" name="Google Shape;444;p32"/>
            <p:cNvSpPr/>
            <p:nvPr/>
          </p:nvSpPr>
          <p:spPr>
            <a:xfrm>
              <a:off x="6876485" y="2025981"/>
              <a:ext cx="13462" cy="729188"/>
            </a:xfrm>
            <a:custGeom>
              <a:avLst/>
              <a:gdLst/>
              <a:ahLst/>
              <a:cxnLst/>
              <a:rect l="l" t="t" r="r" b="b"/>
              <a:pathLst>
                <a:path w="1287" h="69712" extrusionOk="0">
                  <a:moveTo>
                    <a:pt x="644" y="0"/>
                  </a:moveTo>
                  <a:cubicBezTo>
                    <a:pt x="287" y="0"/>
                    <a:pt x="1" y="286"/>
                    <a:pt x="1" y="643"/>
                  </a:cubicBezTo>
                  <a:lnTo>
                    <a:pt x="1" y="69068"/>
                  </a:lnTo>
                  <a:cubicBezTo>
                    <a:pt x="1" y="69425"/>
                    <a:pt x="287" y="69711"/>
                    <a:pt x="644" y="69711"/>
                  </a:cubicBezTo>
                  <a:cubicBezTo>
                    <a:pt x="1001" y="69711"/>
                    <a:pt x="1287" y="69425"/>
                    <a:pt x="1287" y="69068"/>
                  </a:cubicBezTo>
                  <a:lnTo>
                    <a:pt x="1287" y="643"/>
                  </a:lnTo>
                  <a:cubicBezTo>
                    <a:pt x="1287" y="286"/>
                    <a:pt x="1001" y="0"/>
                    <a:pt x="644"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45" name="Google Shape;445;p32"/>
            <p:cNvSpPr/>
            <p:nvPr/>
          </p:nvSpPr>
          <p:spPr>
            <a:xfrm>
              <a:off x="6842866" y="2010280"/>
              <a:ext cx="105364" cy="58304"/>
            </a:xfrm>
            <a:custGeom>
              <a:avLst/>
              <a:gdLst/>
              <a:ahLst/>
              <a:cxnLst/>
              <a:rect l="l" t="t" r="r" b="b"/>
              <a:pathLst>
                <a:path w="10073" h="5574" extrusionOk="0">
                  <a:moveTo>
                    <a:pt x="2786" y="1"/>
                  </a:moveTo>
                  <a:cubicBezTo>
                    <a:pt x="1250" y="1"/>
                    <a:pt x="0" y="1251"/>
                    <a:pt x="0" y="2787"/>
                  </a:cubicBezTo>
                  <a:cubicBezTo>
                    <a:pt x="0" y="4323"/>
                    <a:pt x="1250" y="5573"/>
                    <a:pt x="2786" y="5573"/>
                  </a:cubicBezTo>
                  <a:lnTo>
                    <a:pt x="7287" y="5573"/>
                  </a:lnTo>
                  <a:cubicBezTo>
                    <a:pt x="8823" y="5573"/>
                    <a:pt x="10073" y="4323"/>
                    <a:pt x="10073" y="2787"/>
                  </a:cubicBezTo>
                  <a:cubicBezTo>
                    <a:pt x="10073" y="1251"/>
                    <a:pt x="8823" y="1"/>
                    <a:pt x="7287" y="1"/>
                  </a:cubicBez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46" name="Google Shape;446;p32"/>
            <p:cNvSpPr/>
            <p:nvPr/>
          </p:nvSpPr>
          <p:spPr>
            <a:xfrm>
              <a:off x="6815838" y="2010165"/>
              <a:ext cx="65145" cy="60658"/>
            </a:xfrm>
            <a:custGeom>
              <a:avLst/>
              <a:gdLst/>
              <a:ahLst/>
              <a:cxnLst/>
              <a:rect l="l" t="t" r="r" b="b"/>
              <a:pathLst>
                <a:path w="6228" h="5799" extrusionOk="0">
                  <a:moveTo>
                    <a:pt x="3120" y="0"/>
                  </a:moveTo>
                  <a:cubicBezTo>
                    <a:pt x="1393" y="0"/>
                    <a:pt x="0" y="1298"/>
                    <a:pt x="0" y="2905"/>
                  </a:cubicBezTo>
                  <a:cubicBezTo>
                    <a:pt x="0" y="4501"/>
                    <a:pt x="1393" y="5798"/>
                    <a:pt x="3120" y="5798"/>
                  </a:cubicBezTo>
                  <a:cubicBezTo>
                    <a:pt x="4834" y="5798"/>
                    <a:pt x="6227" y="4501"/>
                    <a:pt x="6227" y="2905"/>
                  </a:cubicBezTo>
                  <a:cubicBezTo>
                    <a:pt x="6227" y="1298"/>
                    <a:pt x="4834" y="0"/>
                    <a:pt x="3120"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47" name="Google Shape;447;p32"/>
            <p:cNvSpPr/>
            <p:nvPr/>
          </p:nvSpPr>
          <p:spPr>
            <a:xfrm>
              <a:off x="6846224" y="2037183"/>
              <a:ext cx="102006" cy="14581"/>
            </a:xfrm>
            <a:custGeom>
              <a:avLst/>
              <a:gdLst/>
              <a:ahLst/>
              <a:cxnLst/>
              <a:rect l="l" t="t" r="r" b="b"/>
              <a:pathLst>
                <a:path w="9752" h="1394" extrusionOk="0">
                  <a:moveTo>
                    <a:pt x="691" y="1"/>
                  </a:moveTo>
                  <a:cubicBezTo>
                    <a:pt x="310" y="1"/>
                    <a:pt x="1" y="310"/>
                    <a:pt x="1" y="691"/>
                  </a:cubicBezTo>
                  <a:cubicBezTo>
                    <a:pt x="1" y="1072"/>
                    <a:pt x="310" y="1394"/>
                    <a:pt x="691" y="1394"/>
                  </a:cubicBezTo>
                  <a:lnTo>
                    <a:pt x="9061" y="1394"/>
                  </a:lnTo>
                  <a:cubicBezTo>
                    <a:pt x="9442" y="1394"/>
                    <a:pt x="9752" y="1072"/>
                    <a:pt x="9752" y="691"/>
                  </a:cubicBezTo>
                  <a:cubicBezTo>
                    <a:pt x="9752" y="310"/>
                    <a:pt x="9442" y="1"/>
                    <a:pt x="9061"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48" name="Google Shape;448;p32"/>
            <p:cNvSpPr/>
            <p:nvPr/>
          </p:nvSpPr>
          <p:spPr>
            <a:xfrm>
              <a:off x="6862165" y="2042790"/>
              <a:ext cx="237003" cy="137016"/>
            </a:xfrm>
            <a:custGeom>
              <a:avLst/>
              <a:gdLst/>
              <a:ahLst/>
              <a:cxnLst/>
              <a:rect l="l" t="t" r="r" b="b"/>
              <a:pathLst>
                <a:path w="22658" h="13099" extrusionOk="0">
                  <a:moveTo>
                    <a:pt x="723" y="0"/>
                  </a:moveTo>
                  <a:cubicBezTo>
                    <a:pt x="328" y="0"/>
                    <a:pt x="1" y="303"/>
                    <a:pt x="1" y="703"/>
                  </a:cubicBezTo>
                  <a:lnTo>
                    <a:pt x="21718" y="13026"/>
                  </a:lnTo>
                  <a:cubicBezTo>
                    <a:pt x="21808" y="13076"/>
                    <a:pt x="21898" y="13099"/>
                    <a:pt x="21983" y="13099"/>
                  </a:cubicBezTo>
                  <a:cubicBezTo>
                    <a:pt x="22378" y="13099"/>
                    <a:pt x="22658" y="12617"/>
                    <a:pt x="22325" y="12264"/>
                  </a:cubicBezTo>
                  <a:lnTo>
                    <a:pt x="14229" y="3739"/>
                  </a:lnTo>
                  <a:cubicBezTo>
                    <a:pt x="13919" y="3406"/>
                    <a:pt x="13514" y="3168"/>
                    <a:pt x="13074" y="3060"/>
                  </a:cubicBezTo>
                  <a:lnTo>
                    <a:pt x="917" y="24"/>
                  </a:lnTo>
                  <a:cubicBezTo>
                    <a:pt x="851" y="8"/>
                    <a:pt x="786" y="0"/>
                    <a:pt x="723"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49" name="Google Shape;449;p32"/>
            <p:cNvSpPr/>
            <p:nvPr/>
          </p:nvSpPr>
          <p:spPr>
            <a:xfrm>
              <a:off x="6898283" y="2049641"/>
              <a:ext cx="200884" cy="130164"/>
            </a:xfrm>
            <a:custGeom>
              <a:avLst/>
              <a:gdLst/>
              <a:ahLst/>
              <a:cxnLst/>
              <a:rect l="l" t="t" r="r" b="b"/>
              <a:pathLst>
                <a:path w="19205" h="12444" extrusionOk="0">
                  <a:moveTo>
                    <a:pt x="0" y="0"/>
                  </a:moveTo>
                  <a:cubicBezTo>
                    <a:pt x="524" y="1786"/>
                    <a:pt x="2310" y="2501"/>
                    <a:pt x="4227" y="2905"/>
                  </a:cubicBezTo>
                  <a:cubicBezTo>
                    <a:pt x="6549" y="3382"/>
                    <a:pt x="8859" y="3620"/>
                    <a:pt x="10811" y="5084"/>
                  </a:cubicBezTo>
                  <a:cubicBezTo>
                    <a:pt x="12395" y="6287"/>
                    <a:pt x="13073" y="7835"/>
                    <a:pt x="13204" y="9502"/>
                  </a:cubicBezTo>
                  <a:lnTo>
                    <a:pt x="18265" y="12371"/>
                  </a:lnTo>
                  <a:cubicBezTo>
                    <a:pt x="18355" y="12421"/>
                    <a:pt x="18445" y="12444"/>
                    <a:pt x="18530" y="12444"/>
                  </a:cubicBezTo>
                  <a:cubicBezTo>
                    <a:pt x="18925" y="12444"/>
                    <a:pt x="19205" y="11962"/>
                    <a:pt x="18872" y="11609"/>
                  </a:cubicBezTo>
                  <a:lnTo>
                    <a:pt x="10776" y="3084"/>
                  </a:lnTo>
                  <a:cubicBezTo>
                    <a:pt x="10466" y="2751"/>
                    <a:pt x="10061" y="2513"/>
                    <a:pt x="9621" y="2405"/>
                  </a:cubicBezTo>
                  <a:lnTo>
                    <a:pt x="0" y="0"/>
                  </a:lnTo>
                  <a:close/>
                </a:path>
              </a:pathLst>
            </a:custGeom>
            <a:solidFill>
              <a:srgbClr val="F2E7DD"/>
            </a:solidFill>
            <a:ln>
              <a:noFill/>
            </a:ln>
          </p:spPr>
          <p:txBody>
            <a:bodyPr spcFirstLastPara="1" wrap="square" lIns="121900" tIns="121900" rIns="121900" bIns="121900" anchor="ctr" anchorCtr="0">
              <a:noAutofit/>
            </a:bodyPr>
            <a:lstStyle/>
            <a:p>
              <a:endParaRPr sz="2400" dirty="0"/>
            </a:p>
          </p:txBody>
        </p:sp>
        <p:sp>
          <p:nvSpPr>
            <p:cNvPr id="450" name="Google Shape;450;p32"/>
            <p:cNvSpPr/>
            <p:nvPr/>
          </p:nvSpPr>
          <p:spPr>
            <a:xfrm>
              <a:off x="5475671" y="2683789"/>
              <a:ext cx="3402418" cy="160425"/>
            </a:xfrm>
            <a:custGeom>
              <a:avLst/>
              <a:gdLst/>
              <a:ahLst/>
              <a:cxnLst/>
              <a:rect l="l" t="t" r="r" b="b"/>
              <a:pathLst>
                <a:path w="325279" h="15337" extrusionOk="0">
                  <a:moveTo>
                    <a:pt x="0" y="1"/>
                  </a:moveTo>
                  <a:lnTo>
                    <a:pt x="0" y="620"/>
                  </a:lnTo>
                  <a:cubicBezTo>
                    <a:pt x="0" y="8704"/>
                    <a:pt x="5096" y="15336"/>
                    <a:pt x="11323" y="15336"/>
                  </a:cubicBezTo>
                  <a:lnTo>
                    <a:pt x="313968" y="15336"/>
                  </a:lnTo>
                  <a:cubicBezTo>
                    <a:pt x="320183" y="15336"/>
                    <a:pt x="325279" y="8704"/>
                    <a:pt x="325279" y="620"/>
                  </a:cubicBezTo>
                  <a:lnTo>
                    <a:pt x="325279" y="1"/>
                  </a:ln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451" name="Google Shape;451;p32"/>
            <p:cNvSpPr/>
            <p:nvPr/>
          </p:nvSpPr>
          <p:spPr>
            <a:xfrm>
              <a:off x="7813648" y="362014"/>
              <a:ext cx="510124" cy="264900"/>
            </a:xfrm>
            <a:custGeom>
              <a:avLst/>
              <a:gdLst/>
              <a:ahLst/>
              <a:cxnLst/>
              <a:rect l="l" t="t" r="r" b="b"/>
              <a:pathLst>
                <a:path w="48769" h="25325" extrusionOk="0">
                  <a:moveTo>
                    <a:pt x="24372" y="0"/>
                  </a:moveTo>
                  <a:cubicBezTo>
                    <a:pt x="20705" y="0"/>
                    <a:pt x="17419" y="1607"/>
                    <a:pt x="15169" y="4155"/>
                  </a:cubicBezTo>
                  <a:cubicBezTo>
                    <a:pt x="13866" y="5635"/>
                    <a:pt x="12000" y="6408"/>
                    <a:pt x="10045" y="6408"/>
                  </a:cubicBezTo>
                  <a:cubicBezTo>
                    <a:pt x="9892" y="6408"/>
                    <a:pt x="9739" y="6403"/>
                    <a:pt x="9585" y="6394"/>
                  </a:cubicBezTo>
                  <a:cubicBezTo>
                    <a:pt x="9406" y="6382"/>
                    <a:pt x="9216" y="6370"/>
                    <a:pt x="9037" y="6370"/>
                  </a:cubicBezTo>
                  <a:cubicBezTo>
                    <a:pt x="4048" y="6370"/>
                    <a:pt x="0" y="10418"/>
                    <a:pt x="0" y="15395"/>
                  </a:cubicBezTo>
                  <a:cubicBezTo>
                    <a:pt x="0" y="20372"/>
                    <a:pt x="4048" y="24408"/>
                    <a:pt x="9037" y="24408"/>
                  </a:cubicBezTo>
                  <a:cubicBezTo>
                    <a:pt x="10204" y="24408"/>
                    <a:pt x="11335" y="24182"/>
                    <a:pt x="12359" y="23777"/>
                  </a:cubicBezTo>
                  <a:cubicBezTo>
                    <a:pt x="13593" y="23285"/>
                    <a:pt x="14893" y="23063"/>
                    <a:pt x="16201" y="23063"/>
                  </a:cubicBezTo>
                  <a:cubicBezTo>
                    <a:pt x="17619" y="23063"/>
                    <a:pt x="19045" y="23324"/>
                    <a:pt x="20408" y="23789"/>
                  </a:cubicBezTo>
                  <a:cubicBezTo>
                    <a:pt x="21646" y="24217"/>
                    <a:pt x="22979" y="24444"/>
                    <a:pt x="24372" y="24444"/>
                  </a:cubicBezTo>
                  <a:cubicBezTo>
                    <a:pt x="25265" y="24444"/>
                    <a:pt x="26135" y="24348"/>
                    <a:pt x="26980" y="24170"/>
                  </a:cubicBezTo>
                  <a:cubicBezTo>
                    <a:pt x="27470" y="24062"/>
                    <a:pt x="27967" y="24009"/>
                    <a:pt x="28462" y="24009"/>
                  </a:cubicBezTo>
                  <a:cubicBezTo>
                    <a:pt x="29447" y="24009"/>
                    <a:pt x="30427" y="24218"/>
                    <a:pt x="31338" y="24622"/>
                  </a:cubicBezTo>
                  <a:cubicBezTo>
                    <a:pt x="32338" y="25075"/>
                    <a:pt x="33457" y="25325"/>
                    <a:pt x="34624" y="25325"/>
                  </a:cubicBezTo>
                  <a:cubicBezTo>
                    <a:pt x="36279" y="25325"/>
                    <a:pt x="37815" y="24825"/>
                    <a:pt x="39100" y="23967"/>
                  </a:cubicBezTo>
                  <a:cubicBezTo>
                    <a:pt x="39941" y="23407"/>
                    <a:pt x="40926" y="23131"/>
                    <a:pt x="41923" y="23131"/>
                  </a:cubicBezTo>
                  <a:cubicBezTo>
                    <a:pt x="42325" y="23131"/>
                    <a:pt x="42728" y="23176"/>
                    <a:pt x="43125" y="23265"/>
                  </a:cubicBezTo>
                  <a:cubicBezTo>
                    <a:pt x="43434" y="23336"/>
                    <a:pt x="43756" y="23372"/>
                    <a:pt x="44077" y="23372"/>
                  </a:cubicBezTo>
                  <a:cubicBezTo>
                    <a:pt x="46697" y="23372"/>
                    <a:pt x="48768" y="21110"/>
                    <a:pt x="48483" y="18455"/>
                  </a:cubicBezTo>
                  <a:cubicBezTo>
                    <a:pt x="48256" y="16478"/>
                    <a:pt x="46685" y="14859"/>
                    <a:pt x="44720" y="14585"/>
                  </a:cubicBezTo>
                  <a:cubicBezTo>
                    <a:pt x="44696" y="14573"/>
                    <a:pt x="44673" y="14573"/>
                    <a:pt x="44649" y="14573"/>
                  </a:cubicBezTo>
                  <a:cubicBezTo>
                    <a:pt x="43232" y="14395"/>
                    <a:pt x="41982" y="13657"/>
                    <a:pt x="41136" y="12514"/>
                  </a:cubicBezTo>
                  <a:cubicBezTo>
                    <a:pt x="40398" y="11513"/>
                    <a:pt x="39434" y="10680"/>
                    <a:pt x="38327" y="10108"/>
                  </a:cubicBezTo>
                  <a:cubicBezTo>
                    <a:pt x="37029" y="9442"/>
                    <a:pt x="36052" y="8299"/>
                    <a:pt x="35433" y="6977"/>
                  </a:cubicBezTo>
                  <a:cubicBezTo>
                    <a:pt x="33469" y="2858"/>
                    <a:pt x="29254" y="0"/>
                    <a:pt x="24372"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grpSp>
      <p:sp>
        <p:nvSpPr>
          <p:cNvPr id="3" name="Google Shape;323;p32">
            <a:extLst>
              <a:ext uri="{FF2B5EF4-FFF2-40B4-BE49-F238E27FC236}">
                <a16:creationId xmlns="" xmlns:a16="http://schemas.microsoft.com/office/drawing/2014/main" id="{BBB7C239-2B68-D847-FDA3-7638B0F9DBFF}"/>
              </a:ext>
            </a:extLst>
          </p:cNvPr>
          <p:cNvSpPr txBox="1">
            <a:spLocks/>
          </p:cNvSpPr>
          <p:nvPr/>
        </p:nvSpPr>
        <p:spPr>
          <a:xfrm>
            <a:off x="14824" y="5911436"/>
            <a:ext cx="4125432" cy="46783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700"/>
              <a:buFont typeface="Open Sans"/>
              <a:buNone/>
              <a:defRPr sz="16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700"/>
              <a:buFont typeface="Open Sans"/>
              <a:buNone/>
              <a:defRPr sz="17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700"/>
              <a:buFont typeface="Open Sans"/>
              <a:buNone/>
              <a:defRPr sz="1700" b="0" i="0" u="none" strike="noStrike" cap="none">
                <a:solidFill>
                  <a:schemeClr val="dk1"/>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1"/>
              </a:buClr>
              <a:buSzPts val="1700"/>
              <a:buFont typeface="Open Sans"/>
              <a:buNone/>
              <a:defRPr sz="17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dk1"/>
              </a:buClr>
              <a:buSzPts val="1700"/>
              <a:buFont typeface="Open Sans"/>
              <a:buNone/>
              <a:defRPr sz="1700" b="0" i="0" u="none" strike="noStrike" cap="none">
                <a:solidFill>
                  <a:schemeClr val="dk1"/>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dk1"/>
              </a:buClr>
              <a:buSzPts val="1700"/>
              <a:buFont typeface="Open Sans"/>
              <a:buNone/>
              <a:defRPr sz="1700" b="0" i="0" u="none" strike="noStrike" cap="none">
                <a:solidFill>
                  <a:schemeClr val="dk1"/>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dk1"/>
              </a:buClr>
              <a:buSzPts val="1700"/>
              <a:buFont typeface="Open Sans"/>
              <a:buNone/>
              <a:defRPr sz="1700" b="0" i="0" u="none" strike="noStrike" cap="none">
                <a:solidFill>
                  <a:schemeClr val="dk1"/>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dk1"/>
              </a:buClr>
              <a:buSzPts val="1700"/>
              <a:buFont typeface="Open Sans"/>
              <a:buNone/>
              <a:defRPr sz="1700" b="0" i="0" u="none" strike="noStrike" cap="none">
                <a:solidFill>
                  <a:schemeClr val="dk1"/>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dk1"/>
              </a:buClr>
              <a:buSzPts val="1700"/>
              <a:buFont typeface="Open Sans"/>
              <a:buNone/>
              <a:defRPr sz="1700" b="0" i="0" u="none" strike="noStrike" cap="none">
                <a:solidFill>
                  <a:schemeClr val="dk1"/>
                </a:solidFill>
                <a:latin typeface="Open Sans"/>
                <a:ea typeface="Open Sans"/>
                <a:cs typeface="Open Sans"/>
                <a:sym typeface="Open Sans"/>
              </a:defRPr>
            </a:lvl9pPr>
          </a:lstStyle>
          <a:p>
            <a:pPr marL="0" indent="0"/>
            <a:r>
              <a:rPr lang="uk-UA" sz="2133" b="1" i="1" dirty="0"/>
              <a:t>     </a:t>
            </a:r>
            <a:r>
              <a:rPr lang="uk-UA" sz="2133" b="1" i="1" dirty="0">
                <a:solidFill>
                  <a:srgbClr val="00B0F0"/>
                </a:solidFill>
              </a:rPr>
              <a:t>Робоча група</a:t>
            </a:r>
          </a:p>
          <a:p>
            <a:pPr marL="0" indent="0"/>
            <a:r>
              <a:rPr lang="uk-UA" sz="2133" b="1" i="1" dirty="0"/>
              <a:t>   </a:t>
            </a:r>
            <a:r>
              <a:rPr lang="uk-UA" sz="2133" b="1" i="1" dirty="0">
                <a:solidFill>
                  <a:srgbClr val="00B0F0"/>
                </a:solidFill>
              </a:rPr>
              <a:t>Юр’ївської СТГ</a:t>
            </a:r>
          </a:p>
        </p:txBody>
      </p:sp>
      <p:grpSp>
        <p:nvGrpSpPr>
          <p:cNvPr id="10" name="Group 9">
            <a:extLst>
              <a:ext uri="{FF2B5EF4-FFF2-40B4-BE49-F238E27FC236}">
                <a16:creationId xmlns="" xmlns:a16="http://schemas.microsoft.com/office/drawing/2014/main" id="{6477BE16-854B-2BE2-6448-53351612635A}"/>
              </a:ext>
            </a:extLst>
          </p:cNvPr>
          <p:cNvGrpSpPr/>
          <p:nvPr/>
        </p:nvGrpSpPr>
        <p:grpSpPr>
          <a:xfrm>
            <a:off x="0" y="-29575"/>
            <a:ext cx="12214131" cy="1525083"/>
            <a:chOff x="-8056" y="-6413"/>
            <a:chExt cx="9160598" cy="1143812"/>
          </a:xfrm>
        </p:grpSpPr>
        <p:pic>
          <p:nvPicPr>
            <p:cNvPr id="2" name="Рисунок 7">
              <a:extLst>
                <a:ext uri="{FF2B5EF4-FFF2-40B4-BE49-F238E27FC236}">
                  <a16:creationId xmlns="" xmlns:a16="http://schemas.microsoft.com/office/drawing/2014/main" id="{6584D5CB-253E-AD99-E025-4DC505184C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560" y="119822"/>
              <a:ext cx="7601967" cy="1000729"/>
            </a:xfrm>
            <a:prstGeom prst="rect">
              <a:avLst/>
            </a:prstGeom>
          </p:spPr>
        </p:pic>
        <p:sp>
          <p:nvSpPr>
            <p:cNvPr id="5" name="Rectangle 4">
              <a:extLst>
                <a:ext uri="{FF2B5EF4-FFF2-40B4-BE49-F238E27FC236}">
                  <a16:creationId xmlns="" xmlns:a16="http://schemas.microsoft.com/office/drawing/2014/main" id="{9A7DDCF8-0233-AF53-2AF9-99AA64E43E7E}"/>
                </a:ext>
              </a:extLst>
            </p:cNvPr>
            <p:cNvSpPr/>
            <p:nvPr/>
          </p:nvSpPr>
          <p:spPr>
            <a:xfrm>
              <a:off x="0" y="1091680"/>
              <a:ext cx="9144000" cy="45719"/>
            </a:xfrm>
            <a:prstGeom prst="rect">
              <a:avLst/>
            </a:prstGeom>
            <a:solidFill>
              <a:srgbClr val="FFCB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 xmlns:a16="http://schemas.microsoft.com/office/drawing/2014/main" id="{8B78B5DC-478E-2378-3371-0EC95F02D129}"/>
                </a:ext>
              </a:extLst>
            </p:cNvPr>
            <p:cNvSpPr/>
            <p:nvPr/>
          </p:nvSpPr>
          <p:spPr>
            <a:xfrm>
              <a:off x="0" y="1044344"/>
              <a:ext cx="9144000" cy="45719"/>
            </a:xfrm>
            <a:prstGeom prst="rect">
              <a:avLst/>
            </a:prstGeom>
            <a:solidFill>
              <a:srgbClr val="268DF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4" name="Rectangle 3">
              <a:extLst>
                <a:ext uri="{FF2B5EF4-FFF2-40B4-BE49-F238E27FC236}">
                  <a16:creationId xmlns="" xmlns:a16="http://schemas.microsoft.com/office/drawing/2014/main" id="{54D2770E-14A8-1697-5080-1182757B58EE}"/>
                </a:ext>
              </a:extLst>
            </p:cNvPr>
            <p:cNvSpPr/>
            <p:nvPr/>
          </p:nvSpPr>
          <p:spPr>
            <a:xfrm>
              <a:off x="0" y="930303"/>
              <a:ext cx="9144000" cy="98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 xmlns:a16="http://schemas.microsoft.com/office/drawing/2014/main" id="{EFCEA74F-A420-4501-63D3-660F526F08BA}"/>
                </a:ext>
              </a:extLst>
            </p:cNvPr>
            <p:cNvSpPr/>
            <p:nvPr/>
          </p:nvSpPr>
          <p:spPr>
            <a:xfrm>
              <a:off x="-8056" y="-6413"/>
              <a:ext cx="9144000" cy="178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 xmlns:a16="http://schemas.microsoft.com/office/drawing/2014/main" id="{801175A7-18BD-BFC8-0BB4-7D5CDD192D8C}"/>
                </a:ext>
              </a:extLst>
            </p:cNvPr>
            <p:cNvSpPr/>
            <p:nvPr/>
          </p:nvSpPr>
          <p:spPr>
            <a:xfrm>
              <a:off x="8327629" y="155037"/>
              <a:ext cx="824913" cy="836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12" name="Рисунок 11"/>
          <p:cNvPicPr>
            <a:picLocks noChangeAspect="1"/>
          </p:cNvPicPr>
          <p:nvPr/>
        </p:nvPicPr>
        <p:blipFill>
          <a:blip r:embed="rId4"/>
          <a:stretch>
            <a:fillRect/>
          </a:stretch>
        </p:blipFill>
        <p:spPr>
          <a:xfrm>
            <a:off x="6155750" y="5885511"/>
            <a:ext cx="1653823" cy="815263"/>
          </a:xfrm>
          <a:prstGeom prst="rect">
            <a:avLst/>
          </a:prstGeom>
        </p:spPr>
      </p:pic>
      <p:pic>
        <p:nvPicPr>
          <p:cNvPr id="142" name="Google Shape;247;p25"/>
          <p:cNvPicPr preferRelativeResize="0"/>
          <p:nvPr/>
        </p:nvPicPr>
        <p:blipFill>
          <a:blip r:embed="rId5">
            <a:alphaModFix/>
          </a:blip>
          <a:stretch>
            <a:fillRect/>
          </a:stretch>
        </p:blipFill>
        <p:spPr>
          <a:xfrm>
            <a:off x="2969847" y="6011218"/>
            <a:ext cx="2454031" cy="563847"/>
          </a:xfrm>
          <a:prstGeom prst="rect">
            <a:avLst/>
          </a:prstGeom>
          <a:noFill/>
          <a:ln>
            <a:noFill/>
          </a:ln>
        </p:spPr>
      </p:pic>
      <p:pic>
        <p:nvPicPr>
          <p:cNvPr id="143" name="Google Shape;249;p25"/>
          <p:cNvPicPr preferRelativeResize="0"/>
          <p:nvPr/>
        </p:nvPicPr>
        <p:blipFill>
          <a:blip r:embed="rId6">
            <a:alphaModFix/>
          </a:blip>
          <a:stretch>
            <a:fillRect/>
          </a:stretch>
        </p:blipFill>
        <p:spPr>
          <a:xfrm>
            <a:off x="10525983" y="5861475"/>
            <a:ext cx="1591231" cy="985200"/>
          </a:xfrm>
          <a:prstGeom prst="rect">
            <a:avLst/>
          </a:prstGeom>
          <a:noFill/>
          <a:ln>
            <a:noFill/>
          </a:ln>
        </p:spPr>
      </p:pic>
    </p:spTree>
    <p:extLst>
      <p:ext uri="{BB962C8B-B14F-4D97-AF65-F5344CB8AC3E}">
        <p14:creationId xmlns:p14="http://schemas.microsoft.com/office/powerpoint/2010/main" val="1333394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63"/>
          <p:cNvSpPr txBox="1">
            <a:spLocks noGrp="1"/>
          </p:cNvSpPr>
          <p:nvPr>
            <p:ph type="title"/>
          </p:nvPr>
        </p:nvSpPr>
        <p:spPr>
          <a:xfrm>
            <a:off x="5739493" y="155122"/>
            <a:ext cx="3494315" cy="758698"/>
          </a:xfrm>
          <a:prstGeom prst="rect">
            <a:avLst/>
          </a:prstGeom>
        </p:spPr>
        <p:txBody>
          <a:bodyPr spcFirstLastPara="1" vert="horz" wrap="square" lIns="121900" tIns="121900" rIns="121900" bIns="121900" rtlCol="0" anchor="t" anchorCtr="0">
            <a:noAutofit/>
          </a:bodyPr>
          <a:lstStyle/>
          <a:p>
            <a:pPr lvl="0" algn="ctr"/>
            <a:r>
              <a:rPr lang="uk-UA" sz="4800" dirty="0" smtClean="0">
                <a:solidFill>
                  <a:schemeClr val="accent1">
                    <a:lumMod val="50000"/>
                  </a:schemeClr>
                </a:solidFill>
                <a:latin typeface="Times New Roman" panose="02020603050405020304" pitchFamily="18" charset="0"/>
                <a:cs typeface="Times New Roman" panose="02020603050405020304" pitchFamily="18" charset="0"/>
              </a:rPr>
              <a:t>ЗМІСТ</a:t>
            </a:r>
            <a:endParaRPr sz="4800"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1004" name="Google Shape;1004;p63"/>
          <p:cNvGrpSpPr/>
          <p:nvPr/>
        </p:nvGrpSpPr>
        <p:grpSpPr>
          <a:xfrm>
            <a:off x="425992" y="880026"/>
            <a:ext cx="4978832" cy="4207613"/>
            <a:chOff x="342862" y="344863"/>
            <a:chExt cx="2829548" cy="3353952"/>
          </a:xfrm>
        </p:grpSpPr>
        <p:grpSp>
          <p:nvGrpSpPr>
            <p:cNvPr id="1005" name="Google Shape;1005;p63"/>
            <p:cNvGrpSpPr/>
            <p:nvPr/>
          </p:nvGrpSpPr>
          <p:grpSpPr>
            <a:xfrm>
              <a:off x="342862" y="344863"/>
              <a:ext cx="1397069" cy="2951452"/>
              <a:chOff x="252122" y="879390"/>
              <a:chExt cx="1240736" cy="2621183"/>
            </a:xfrm>
          </p:grpSpPr>
          <p:sp>
            <p:nvSpPr>
              <p:cNvPr id="1006" name="Google Shape;1006;p63"/>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07" name="Google Shape;1007;p63"/>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08" name="Google Shape;1008;p63"/>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sp>
            <p:nvSpPr>
              <p:cNvPr id="1009" name="Google Shape;1009;p63"/>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sp>
            <p:nvSpPr>
              <p:cNvPr id="1010" name="Google Shape;1010;p63"/>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11" name="Google Shape;1011;p63"/>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sp>
            <p:nvSpPr>
              <p:cNvPr id="1012" name="Google Shape;1012;p63"/>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13" name="Google Shape;1013;p63"/>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14" name="Google Shape;1014;p63"/>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15" name="Google Shape;1015;p63"/>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grpSp>
        <p:grpSp>
          <p:nvGrpSpPr>
            <p:cNvPr id="1016" name="Google Shape;1016;p63"/>
            <p:cNvGrpSpPr/>
            <p:nvPr/>
          </p:nvGrpSpPr>
          <p:grpSpPr>
            <a:xfrm>
              <a:off x="2095699" y="1042084"/>
              <a:ext cx="1076711" cy="2274662"/>
              <a:chOff x="252122" y="879390"/>
              <a:chExt cx="1240736" cy="2621183"/>
            </a:xfrm>
          </p:grpSpPr>
          <p:sp>
            <p:nvSpPr>
              <p:cNvPr id="1017" name="Google Shape;1017;p63"/>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18" name="Google Shape;1018;p63"/>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19" name="Google Shape;1019;p63"/>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sp>
            <p:nvSpPr>
              <p:cNvPr id="1020" name="Google Shape;1020;p63"/>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sp>
            <p:nvSpPr>
              <p:cNvPr id="1021" name="Google Shape;1021;p63"/>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22" name="Google Shape;1022;p63"/>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sp>
            <p:nvSpPr>
              <p:cNvPr id="1023" name="Google Shape;1023;p63"/>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24" name="Google Shape;1024;p63"/>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25" name="Google Shape;1025;p63"/>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26" name="Google Shape;1026;p63"/>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grpSp>
        <p:grpSp>
          <p:nvGrpSpPr>
            <p:cNvPr id="1027" name="Google Shape;1027;p63"/>
            <p:cNvGrpSpPr/>
            <p:nvPr/>
          </p:nvGrpSpPr>
          <p:grpSpPr>
            <a:xfrm>
              <a:off x="1342701" y="1585618"/>
              <a:ext cx="1000282" cy="2113197"/>
              <a:chOff x="252122" y="879390"/>
              <a:chExt cx="1240736" cy="2621183"/>
            </a:xfrm>
          </p:grpSpPr>
          <p:sp>
            <p:nvSpPr>
              <p:cNvPr id="1028" name="Google Shape;1028;p63"/>
              <p:cNvSpPr/>
              <p:nvPr/>
            </p:nvSpPr>
            <p:spPr>
              <a:xfrm>
                <a:off x="843778" y="879390"/>
                <a:ext cx="147848" cy="779873"/>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29" name="Google Shape;1029;p63"/>
              <p:cNvSpPr/>
              <p:nvPr/>
            </p:nvSpPr>
            <p:spPr>
              <a:xfrm>
                <a:off x="252122" y="1697807"/>
                <a:ext cx="612952" cy="31823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30" name="Google Shape;1030;p63"/>
              <p:cNvSpPr/>
              <p:nvPr/>
            </p:nvSpPr>
            <p:spPr>
              <a:xfrm>
                <a:off x="843778" y="995787"/>
                <a:ext cx="147848" cy="66347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sp>
            <p:nvSpPr>
              <p:cNvPr id="1031" name="Google Shape;1031;p63"/>
              <p:cNvSpPr/>
              <p:nvPr/>
            </p:nvSpPr>
            <p:spPr>
              <a:xfrm>
                <a:off x="252122" y="1761214"/>
                <a:ext cx="560686" cy="254827"/>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sp>
            <p:nvSpPr>
              <p:cNvPr id="1032" name="Google Shape;1032;p63"/>
              <p:cNvSpPr/>
              <p:nvPr/>
            </p:nvSpPr>
            <p:spPr>
              <a:xfrm>
                <a:off x="931447" y="1661894"/>
                <a:ext cx="33819" cy="1838679"/>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33" name="Google Shape;1033;p63"/>
              <p:cNvSpPr/>
              <p:nvPr/>
            </p:nvSpPr>
            <p:spPr>
              <a:xfrm>
                <a:off x="846578" y="1622259"/>
                <a:ext cx="265813" cy="147143"/>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sp>
            <p:nvSpPr>
              <p:cNvPr id="1034" name="Google Shape;1034;p63"/>
              <p:cNvSpPr/>
              <p:nvPr/>
            </p:nvSpPr>
            <p:spPr>
              <a:xfrm>
                <a:off x="778726" y="1622259"/>
                <a:ext cx="163925" cy="152978"/>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35" name="Google Shape;1035;p63"/>
              <p:cNvSpPr/>
              <p:nvPr/>
            </p:nvSpPr>
            <p:spPr>
              <a:xfrm>
                <a:off x="854979" y="1690346"/>
                <a:ext cx="257412" cy="36619"/>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36" name="Google Shape;1036;p63"/>
              <p:cNvSpPr/>
              <p:nvPr/>
            </p:nvSpPr>
            <p:spPr>
              <a:xfrm>
                <a:off x="895318" y="1704348"/>
                <a:ext cx="597540" cy="345651"/>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chemeClr val="lt2"/>
              </a:solidFill>
              <a:ln>
                <a:noFill/>
              </a:ln>
            </p:spPr>
            <p:txBody>
              <a:bodyPr spcFirstLastPara="1" wrap="square" lIns="121900" tIns="121900" rIns="121900" bIns="121900" anchor="ctr" anchorCtr="0">
                <a:noAutofit/>
              </a:bodyPr>
              <a:lstStyle/>
              <a:p>
                <a:endParaRPr sz="2400" dirty="0"/>
              </a:p>
            </p:txBody>
          </p:sp>
          <p:sp>
            <p:nvSpPr>
              <p:cNvPr id="1037" name="Google Shape;1037;p63"/>
              <p:cNvSpPr/>
              <p:nvPr/>
            </p:nvSpPr>
            <p:spPr>
              <a:xfrm>
                <a:off x="986473" y="1721815"/>
                <a:ext cx="506384" cy="328183"/>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grpSp>
      </p:grpSp>
      <p:sp>
        <p:nvSpPr>
          <p:cNvPr id="10" name="Google Shape;457;p33">
            <a:extLst>
              <a:ext uri="{FF2B5EF4-FFF2-40B4-BE49-F238E27FC236}">
                <a16:creationId xmlns="" xmlns:a16="http://schemas.microsoft.com/office/drawing/2014/main" id="{3A116D22-5A4B-D95B-86BB-3F988D6C85E1}"/>
              </a:ext>
            </a:extLst>
          </p:cNvPr>
          <p:cNvSpPr txBox="1">
            <a:spLocks/>
          </p:cNvSpPr>
          <p:nvPr/>
        </p:nvSpPr>
        <p:spPr>
          <a:xfrm>
            <a:off x="5124736" y="979133"/>
            <a:ext cx="6950033" cy="442911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r" rtl="0">
              <a:lnSpc>
                <a:spcPct val="115000"/>
              </a:lnSpc>
              <a:spcBef>
                <a:spcPts val="1600"/>
              </a:spcBef>
              <a:spcAft>
                <a:spcPts val="160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lgn="l">
              <a:lnSpc>
                <a:spcPct val="150000"/>
              </a:lnSpc>
              <a:buClr>
                <a:srgbClr val="000000"/>
              </a:buClr>
              <a:buSzPts val="1100"/>
            </a:pPr>
            <a:r>
              <a:rPr lang="en-GB" sz="1800" dirty="0" smtClean="0">
                <a:latin typeface="Times New Roman" panose="02020603050405020304" pitchFamily="18" charset="0"/>
                <a:cs typeface="Times New Roman" panose="02020603050405020304" pitchFamily="18" charset="0"/>
              </a:rPr>
              <a:t>1</a:t>
            </a:r>
            <a:r>
              <a:rPr lang="en-GB" sz="1800" b="1" dirty="0" smtClean="0">
                <a:latin typeface="Times New Roman" panose="02020603050405020304" pitchFamily="18" charset="0"/>
                <a:cs typeface="Times New Roman" panose="02020603050405020304" pitchFamily="18" charset="0"/>
              </a:rPr>
              <a:t>. </a:t>
            </a:r>
            <a:r>
              <a:rPr lang="uk-UA" sz="1800" b="1" dirty="0" smtClean="0">
                <a:solidFill>
                  <a:schemeClr val="tx1"/>
                </a:solidFill>
                <a:latin typeface="Times New Roman" panose="02020603050405020304" pitchFamily="18" charset="0"/>
                <a:cs typeface="Times New Roman" panose="02020603050405020304" pitchFamily="18" charset="0"/>
              </a:rPr>
              <a:t>Проблеми громади, що виникають в процесі розробки. Програми комплексного відновлення території громади.</a:t>
            </a:r>
          </a:p>
          <a:p>
            <a:pPr marL="0" indent="0" algn="l">
              <a:lnSpc>
                <a:spcPct val="150000"/>
              </a:lnSpc>
              <a:buClr>
                <a:srgbClr val="000000"/>
              </a:buClr>
              <a:buSzPts val="1100"/>
            </a:pPr>
            <a:r>
              <a:rPr lang="en-GB" sz="1800" b="1" dirty="0" smtClean="0">
                <a:solidFill>
                  <a:schemeClr val="tx1"/>
                </a:solidFill>
                <a:latin typeface="Times New Roman" panose="02020603050405020304" pitchFamily="18" charset="0"/>
                <a:cs typeface="Times New Roman" panose="02020603050405020304" pitchFamily="18" charset="0"/>
              </a:rPr>
              <a:t>2</a:t>
            </a:r>
            <a:r>
              <a:rPr lang="en-GB" sz="1800" b="1" dirty="0">
                <a:solidFill>
                  <a:schemeClr val="tx1"/>
                </a:solidFill>
                <a:latin typeface="Times New Roman" panose="02020603050405020304" pitchFamily="18" charset="0"/>
                <a:cs typeface="Times New Roman" panose="02020603050405020304" pitchFamily="18" charset="0"/>
              </a:rPr>
              <a:t>. </a:t>
            </a:r>
            <a:r>
              <a:rPr lang="uk-UA" sz="1800" b="1" dirty="0">
                <a:solidFill>
                  <a:schemeClr val="tx1"/>
                </a:solidFill>
                <a:latin typeface="Times New Roman" panose="02020603050405020304" pitchFamily="18" charset="0"/>
                <a:cs typeface="Times New Roman" panose="02020603050405020304" pitchFamily="18" charset="0"/>
              </a:rPr>
              <a:t>Мета </a:t>
            </a:r>
            <a:r>
              <a:rPr lang="uk-UA" sz="1800" b="1" dirty="0" smtClean="0">
                <a:solidFill>
                  <a:schemeClr val="tx1"/>
                </a:solidFill>
                <a:latin typeface="Times New Roman" panose="02020603050405020304" pitchFamily="18" charset="0"/>
                <a:cs typeface="Times New Roman" panose="02020603050405020304" pitchFamily="18" charset="0"/>
              </a:rPr>
              <a:t>проєкту розробки Програми відновлення території громади. </a:t>
            </a:r>
            <a:endParaRPr lang="uk-UA" sz="1800" b="1" dirty="0">
              <a:solidFill>
                <a:schemeClr val="tx1"/>
              </a:solidFill>
              <a:latin typeface="Times New Roman" panose="02020603050405020304" pitchFamily="18" charset="0"/>
              <a:cs typeface="Times New Roman" panose="02020603050405020304" pitchFamily="18" charset="0"/>
            </a:endParaRPr>
          </a:p>
          <a:p>
            <a:pPr marL="0" indent="0" algn="l">
              <a:lnSpc>
                <a:spcPct val="150000"/>
              </a:lnSpc>
              <a:buClr>
                <a:srgbClr val="000000"/>
              </a:buClr>
              <a:buSzPts val="1100"/>
            </a:pPr>
            <a:r>
              <a:rPr lang="en-GB" sz="1800" b="1" dirty="0">
                <a:solidFill>
                  <a:schemeClr val="tx1"/>
                </a:solidFill>
                <a:latin typeface="Times New Roman" panose="02020603050405020304" pitchFamily="18" charset="0"/>
                <a:cs typeface="Times New Roman" panose="02020603050405020304" pitchFamily="18" charset="0"/>
              </a:rPr>
              <a:t>3. </a:t>
            </a:r>
            <a:r>
              <a:rPr lang="uk-UA" sz="1800" b="1" dirty="0" smtClean="0">
                <a:solidFill>
                  <a:schemeClr val="tx1"/>
                </a:solidFill>
                <a:latin typeface="Times New Roman" panose="02020603050405020304" pitchFamily="18" charset="0"/>
                <a:cs typeface="Times New Roman" panose="02020603050405020304" pitchFamily="18" charset="0"/>
              </a:rPr>
              <a:t>Послідовність процесу розробки Програми.</a:t>
            </a:r>
            <a:endParaRPr lang="uk-UA" sz="1800" b="1" dirty="0">
              <a:solidFill>
                <a:schemeClr val="tx1"/>
              </a:solidFill>
              <a:latin typeface="Times New Roman" panose="02020603050405020304" pitchFamily="18" charset="0"/>
              <a:cs typeface="Times New Roman" panose="02020603050405020304" pitchFamily="18" charset="0"/>
            </a:endParaRPr>
          </a:p>
          <a:p>
            <a:pPr marL="0" indent="0" algn="l">
              <a:lnSpc>
                <a:spcPct val="150000"/>
              </a:lnSpc>
              <a:buClr>
                <a:srgbClr val="000000"/>
              </a:buClr>
              <a:buSzPts val="1100"/>
            </a:pPr>
            <a:r>
              <a:rPr lang="ru-RU" sz="1800" b="1" dirty="0">
                <a:solidFill>
                  <a:schemeClr val="tx1"/>
                </a:solidFill>
                <a:latin typeface="Times New Roman" panose="02020603050405020304" pitchFamily="18" charset="0"/>
                <a:cs typeface="Times New Roman" panose="02020603050405020304" pitchFamily="18" charset="0"/>
              </a:rPr>
              <a:t>3.1 </a:t>
            </a:r>
            <a:r>
              <a:rPr lang="uk-UA" sz="1800" b="1" noProof="1" smtClean="0">
                <a:solidFill>
                  <a:schemeClr val="tx1"/>
                </a:solidFill>
                <a:latin typeface="Times New Roman" panose="02020603050405020304" pitchFamily="18" charset="0"/>
                <a:cs typeface="Times New Roman" panose="02020603050405020304" pitchFamily="18" charset="0"/>
              </a:rPr>
              <a:t>Ініціатива впровадження розробки Програми комплексного відновлення території громади.</a:t>
            </a:r>
          </a:p>
          <a:p>
            <a:pPr marL="0" indent="0" algn="l">
              <a:lnSpc>
                <a:spcPct val="150000"/>
              </a:lnSpc>
              <a:buClr>
                <a:srgbClr val="000000"/>
              </a:buClr>
              <a:buSzPts val="1100"/>
            </a:pPr>
            <a:r>
              <a:rPr lang="uk-UA" sz="1800" b="1" noProof="1" smtClean="0">
                <a:solidFill>
                  <a:schemeClr val="tx1"/>
                </a:solidFill>
                <a:latin typeface="Times New Roman" panose="02020603050405020304" pitchFamily="18" charset="0"/>
                <a:cs typeface="Times New Roman" panose="02020603050405020304" pitchFamily="18" charset="0"/>
              </a:rPr>
              <a:t>3.2 Пропозиції щодо проєктів відбудови та відновлення території громади. </a:t>
            </a:r>
          </a:p>
          <a:p>
            <a:pPr marL="0" indent="0" algn="l">
              <a:lnSpc>
                <a:spcPct val="150000"/>
              </a:lnSpc>
              <a:buClr>
                <a:srgbClr val="000000"/>
              </a:buClr>
              <a:buSzPts val="1100"/>
            </a:pPr>
            <a:r>
              <a:rPr lang="uk-UA" sz="1800" b="1" noProof="1" smtClean="0">
                <a:solidFill>
                  <a:schemeClr val="tx1"/>
                </a:solidFill>
                <a:latin typeface="Times New Roman" panose="02020603050405020304" pitchFamily="18" charset="0"/>
                <a:cs typeface="Times New Roman" panose="02020603050405020304" pitchFamily="18" charset="0"/>
              </a:rPr>
              <a:t>3.3 Аналіз даних та підготовка проєкту програми.</a:t>
            </a:r>
          </a:p>
          <a:p>
            <a:pPr marL="0" indent="0" algn="l">
              <a:lnSpc>
                <a:spcPct val="150000"/>
              </a:lnSpc>
              <a:buClr>
                <a:srgbClr val="000000"/>
              </a:buClr>
              <a:buSzPts val="1100"/>
            </a:pPr>
            <a:r>
              <a:rPr lang="uk-UA" sz="1800" b="1" noProof="1" smtClean="0">
                <a:solidFill>
                  <a:schemeClr val="tx1"/>
                </a:solidFill>
                <a:latin typeface="Times New Roman" panose="02020603050405020304" pitchFamily="18" charset="0"/>
                <a:cs typeface="Times New Roman" panose="02020603050405020304" pitchFamily="18" charset="0"/>
              </a:rPr>
              <a:t>3.4 Врахування зауважень та погодження програми. </a:t>
            </a:r>
            <a:endParaRPr lang="uk-UA" sz="1800" b="1" noProof="1">
              <a:solidFill>
                <a:schemeClr val="tx1"/>
              </a:solidFill>
              <a:latin typeface="Times New Roman" panose="02020603050405020304" pitchFamily="18" charset="0"/>
              <a:cs typeface="Times New Roman" panose="02020603050405020304" pitchFamily="18" charset="0"/>
            </a:endParaRPr>
          </a:p>
        </p:txBody>
      </p:sp>
      <p:grpSp>
        <p:nvGrpSpPr>
          <p:cNvPr id="11" name="Google Shape;458;p33">
            <a:extLst>
              <a:ext uri="{FF2B5EF4-FFF2-40B4-BE49-F238E27FC236}">
                <a16:creationId xmlns="" xmlns:a16="http://schemas.microsoft.com/office/drawing/2014/main" id="{0E5F34DA-CC99-F421-BD36-084E9A32E716}"/>
              </a:ext>
            </a:extLst>
          </p:cNvPr>
          <p:cNvGrpSpPr/>
          <p:nvPr/>
        </p:nvGrpSpPr>
        <p:grpSpPr>
          <a:xfrm flipH="1">
            <a:off x="7115008" y="979133"/>
            <a:ext cx="594963" cy="130629"/>
            <a:chOff x="6146875" y="1767300"/>
            <a:chExt cx="331025" cy="57475"/>
          </a:xfrm>
        </p:grpSpPr>
        <p:sp>
          <p:nvSpPr>
            <p:cNvPr id="12" name="Google Shape;459;p33">
              <a:extLst>
                <a:ext uri="{FF2B5EF4-FFF2-40B4-BE49-F238E27FC236}">
                  <a16:creationId xmlns="" xmlns:a16="http://schemas.microsoft.com/office/drawing/2014/main" id="{0EF6BE03-0D18-5D8E-06CB-9717118B7B2D}"/>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sp>
          <p:nvSpPr>
            <p:cNvPr id="13" name="Google Shape;460;p33">
              <a:extLst>
                <a:ext uri="{FF2B5EF4-FFF2-40B4-BE49-F238E27FC236}">
                  <a16:creationId xmlns="" xmlns:a16="http://schemas.microsoft.com/office/drawing/2014/main" id="{E5D4971F-CA8F-29BD-828E-8A455A696A48}"/>
                </a:ext>
              </a:extLst>
            </p:cNvPr>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sp>
          <p:nvSpPr>
            <p:cNvPr id="14" name="Google Shape;461;p33">
              <a:extLst>
                <a:ext uri="{FF2B5EF4-FFF2-40B4-BE49-F238E27FC236}">
                  <a16:creationId xmlns="" xmlns:a16="http://schemas.microsoft.com/office/drawing/2014/main" id="{98B69625-709E-EEEA-AC33-F0E9208E5200}"/>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dk2"/>
            </a:solidFill>
            <a:ln>
              <a:noFill/>
            </a:ln>
          </p:spPr>
          <p:txBody>
            <a:bodyPr spcFirstLastPara="1" wrap="square" lIns="121900" tIns="121900" rIns="121900" bIns="121900" anchor="ctr" anchorCtr="0">
              <a:noAutofit/>
            </a:bodyPr>
            <a:lstStyle/>
            <a:p>
              <a:endParaRPr sz="2400" dirty="0"/>
            </a:p>
          </p:txBody>
        </p:sp>
      </p:grpSp>
    </p:spTree>
    <p:extLst>
      <p:ext uri="{BB962C8B-B14F-4D97-AF65-F5344CB8AC3E}">
        <p14:creationId xmlns:p14="http://schemas.microsoft.com/office/powerpoint/2010/main" val="1985953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1"/>
          <p:cNvSpPr/>
          <p:nvPr/>
        </p:nvSpPr>
        <p:spPr>
          <a:xfrm>
            <a:off x="5690360" y="737320"/>
            <a:ext cx="6169573" cy="5361803"/>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chemeClr val="accent4">
              <a:lumMod val="20000"/>
              <a:lumOff val="80000"/>
            </a:schemeClr>
          </a:solidFill>
          <a:ln>
            <a:noFill/>
          </a:ln>
        </p:spPr>
        <p:txBody>
          <a:bodyPr spcFirstLastPara="1" wrap="square" lIns="121897" tIns="121897" rIns="121897" bIns="121897" anchor="ctr" anchorCtr="0">
            <a:noAutofit/>
          </a:bodyPr>
          <a:lstStyle/>
          <a:p>
            <a:endParaRPr dirty="0"/>
          </a:p>
        </p:txBody>
      </p:sp>
      <p:sp>
        <p:nvSpPr>
          <p:cNvPr id="4" name="Google Shape;563;p39">
            <a:extLst>
              <a:ext uri="{FF2B5EF4-FFF2-40B4-BE49-F238E27FC236}">
                <a16:creationId xmlns="" xmlns:a16="http://schemas.microsoft.com/office/drawing/2014/main" id="{6F2E42A5-62EA-586A-1DCB-9D3E22111013}"/>
              </a:ext>
            </a:extLst>
          </p:cNvPr>
          <p:cNvSpPr txBox="1">
            <a:spLocks/>
          </p:cNvSpPr>
          <p:nvPr/>
        </p:nvSpPr>
        <p:spPr>
          <a:xfrm>
            <a:off x="956700" y="187780"/>
            <a:ext cx="10278400" cy="898070"/>
          </a:xfrm>
          <a:prstGeom prst="rect">
            <a:avLst/>
          </a:prstGeom>
          <a:noFill/>
          <a:ln>
            <a:noFill/>
          </a:ln>
        </p:spPr>
        <p:txBody>
          <a:bodyPr spcFirstLastPara="1" wrap="square" lIns="121897" tIns="121897" rIns="121897" bIns="12189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9pPr>
          </a:lstStyle>
          <a:p>
            <a:r>
              <a:rPr lang="uk-UA" sz="4800" dirty="0">
                <a:latin typeface="Bahnschrift Light SemiCondensed" panose="020B0502040204020203" pitchFamily="34" charset="0"/>
              </a:rPr>
              <a:t>              </a:t>
            </a:r>
            <a:r>
              <a:rPr lang="uk-UA" sz="4800" dirty="0">
                <a:latin typeface="Times New Roman" panose="02020603050405020304" pitchFamily="18" charset="0"/>
                <a:cs typeface="Times New Roman" panose="02020603050405020304" pitchFamily="18" charset="0"/>
              </a:rPr>
              <a:t>ПРОБЛЕМИ</a:t>
            </a:r>
            <a:endParaRPr lang="en-GB" sz="4800" dirty="0">
              <a:latin typeface="Times New Roman" panose="02020603050405020304" pitchFamily="18" charset="0"/>
              <a:cs typeface="Times New Roman" panose="02020603050405020304" pitchFamily="18" charset="0"/>
            </a:endParaRPr>
          </a:p>
          <a:p>
            <a:endParaRPr lang="en-GB" sz="3200" dirty="0"/>
          </a:p>
        </p:txBody>
      </p:sp>
      <p:sp>
        <p:nvSpPr>
          <p:cNvPr id="8" name="Google Shape;457;p33">
            <a:extLst>
              <a:ext uri="{FF2B5EF4-FFF2-40B4-BE49-F238E27FC236}">
                <a16:creationId xmlns="" xmlns:a16="http://schemas.microsoft.com/office/drawing/2014/main" id="{4E41F115-97BF-F66A-A573-7DFA15405CDD}"/>
              </a:ext>
            </a:extLst>
          </p:cNvPr>
          <p:cNvSpPr txBox="1">
            <a:spLocks/>
          </p:cNvSpPr>
          <p:nvPr/>
        </p:nvSpPr>
        <p:spPr>
          <a:xfrm>
            <a:off x="1024047" y="1805010"/>
            <a:ext cx="6043647" cy="4154513"/>
          </a:xfrm>
          <a:prstGeom prst="rect">
            <a:avLst/>
          </a:prstGeom>
          <a:noFill/>
          <a:ln>
            <a:noFill/>
          </a:ln>
        </p:spPr>
        <p:txBody>
          <a:bodyPr spcFirstLastPara="1" wrap="square" lIns="121897" tIns="121897" rIns="121897" bIns="121897" anchor="t" anchorCtr="0">
            <a:noAutofit/>
          </a:bodyPr>
          <a:lstStyle>
            <a:defPPr marR="0" lvl="0" algn="l" rtl="0">
              <a:lnSpc>
                <a:spcPct val="100000"/>
              </a:lnSpc>
              <a:spcBef>
                <a:spcPts val="0"/>
              </a:spcBef>
              <a:spcAft>
                <a:spcPts val="0"/>
              </a:spcAft>
            </a:defPPr>
            <a:lvl1pPr marL="457200" marR="0" lvl="0" indent="-317500" algn="r"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r" rtl="0">
              <a:lnSpc>
                <a:spcPct val="115000"/>
              </a:lnSpc>
              <a:spcBef>
                <a:spcPts val="1600"/>
              </a:spcBef>
              <a:spcAft>
                <a:spcPts val="160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533387" indent="-533387" algn="just">
              <a:lnSpc>
                <a:spcPct val="150000"/>
              </a:lnSpc>
              <a:buClr>
                <a:srgbClr val="000000"/>
              </a:buClr>
              <a:buSzPts val="1100"/>
              <a:buFont typeface="+mj-lt"/>
              <a:buAutoNum type="romanUcPeriod"/>
            </a:pPr>
            <a:r>
              <a:rPr lang="uk-UA" sz="2400" b="1" dirty="0">
                <a:solidFill>
                  <a:schemeClr val="accent1">
                    <a:lumMod val="50000"/>
                  </a:schemeClr>
                </a:solidFill>
                <a:latin typeface="Times New Roman" panose="02020603050405020304" pitchFamily="18" charset="0"/>
                <a:cs typeface="Times New Roman" panose="02020603050405020304" pitchFamily="18" charset="0"/>
              </a:rPr>
              <a:t>Пошкоджена внаслідок війни та зношена інфраструктура Юр’ївської територіальної громади</a:t>
            </a:r>
          </a:p>
          <a:p>
            <a:pPr marL="533387" indent="-533387" algn="just">
              <a:lnSpc>
                <a:spcPct val="150000"/>
              </a:lnSpc>
              <a:buClr>
                <a:srgbClr val="000000"/>
              </a:buClr>
              <a:buSzPts val="1100"/>
              <a:buFont typeface="+mj-lt"/>
              <a:buAutoNum type="romanUcPeriod"/>
            </a:pPr>
            <a:r>
              <a:rPr lang="uk-UA" sz="2400" b="1" dirty="0">
                <a:solidFill>
                  <a:schemeClr val="accent1">
                    <a:lumMod val="50000"/>
                  </a:schemeClr>
                </a:solidFill>
                <a:latin typeface="Times New Roman" panose="02020603050405020304" pitchFamily="18" charset="0"/>
                <a:cs typeface="Times New Roman" panose="02020603050405020304" pitchFamily="18" charset="0"/>
              </a:rPr>
              <a:t>Нестача </a:t>
            </a:r>
            <a:r>
              <a:rPr lang="uk-UA" sz="2400" b="1" dirty="0" smtClean="0">
                <a:solidFill>
                  <a:schemeClr val="accent1">
                    <a:lumMod val="50000"/>
                  </a:schemeClr>
                </a:solidFill>
                <a:latin typeface="Times New Roman" panose="02020603050405020304" pitchFamily="18" charset="0"/>
                <a:cs typeface="Times New Roman" panose="02020603050405020304" pitchFamily="18" charset="0"/>
              </a:rPr>
              <a:t>спеціалістів у громаді</a:t>
            </a:r>
            <a:endParaRPr lang="uk-UA" sz="2400" b="1" dirty="0">
              <a:solidFill>
                <a:schemeClr val="accent1">
                  <a:lumMod val="50000"/>
                </a:schemeClr>
              </a:solidFill>
              <a:latin typeface="Times New Roman" panose="02020603050405020304" pitchFamily="18" charset="0"/>
              <a:cs typeface="Times New Roman" panose="02020603050405020304" pitchFamily="18" charset="0"/>
            </a:endParaRPr>
          </a:p>
          <a:p>
            <a:pPr marL="533387" indent="-533387" algn="just">
              <a:lnSpc>
                <a:spcPct val="150000"/>
              </a:lnSpc>
              <a:buClr>
                <a:srgbClr val="000000"/>
              </a:buClr>
              <a:buSzPts val="1100"/>
              <a:buFont typeface="+mj-lt"/>
              <a:buAutoNum type="romanUcPeriod"/>
            </a:pPr>
            <a:r>
              <a:rPr lang="uk-UA" sz="2400" b="1" dirty="0">
                <a:solidFill>
                  <a:schemeClr val="accent1">
                    <a:lumMod val="50000"/>
                  </a:schemeClr>
                </a:solidFill>
                <a:latin typeface="Times New Roman" panose="02020603050405020304" pitchFamily="18" charset="0"/>
                <a:cs typeface="Times New Roman" panose="02020603050405020304" pitchFamily="18" charset="0"/>
              </a:rPr>
              <a:t>Відсутність </a:t>
            </a:r>
            <a:r>
              <a:rPr lang="uk-UA" sz="2400" b="1" dirty="0" smtClean="0">
                <a:solidFill>
                  <a:schemeClr val="accent1">
                    <a:lumMod val="50000"/>
                  </a:schemeClr>
                </a:solidFill>
                <a:latin typeface="Times New Roman" panose="02020603050405020304" pitchFamily="18" charset="0"/>
                <a:cs typeface="Times New Roman" panose="02020603050405020304" pitchFamily="18" charset="0"/>
              </a:rPr>
              <a:t>фінансового ресурсу</a:t>
            </a:r>
            <a:endParaRPr lang="uk-UA" sz="2400" b="1" dirty="0">
              <a:solidFill>
                <a:schemeClr val="accent1">
                  <a:lumMod val="50000"/>
                </a:schemeClr>
              </a:solidFill>
              <a:latin typeface="Times New Roman" panose="02020603050405020304" pitchFamily="18" charset="0"/>
              <a:cs typeface="Times New Roman" panose="02020603050405020304" pitchFamily="18" charset="0"/>
            </a:endParaRPr>
          </a:p>
          <a:p>
            <a:pPr marL="533387" indent="-533387" algn="l">
              <a:lnSpc>
                <a:spcPct val="150000"/>
              </a:lnSpc>
              <a:buClr>
                <a:srgbClr val="000000"/>
              </a:buClr>
              <a:buSzPts val="1100"/>
              <a:buFont typeface="+mj-lt"/>
              <a:buAutoNum type="romanUcPeriod"/>
            </a:pPr>
            <a:r>
              <a:rPr lang="uk-UA" sz="2400" b="1" dirty="0" smtClean="0">
                <a:solidFill>
                  <a:schemeClr val="accent1">
                    <a:lumMod val="50000"/>
                  </a:schemeClr>
                </a:solidFill>
                <a:latin typeface="Times New Roman" panose="02020603050405020304" pitchFamily="18" charset="0"/>
                <a:cs typeface="Times New Roman" panose="02020603050405020304" pitchFamily="18" charset="0"/>
              </a:rPr>
              <a:t>Відсутність Програми відновлення….</a:t>
            </a:r>
            <a:endParaRPr lang="en-GB" sz="2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9" name="Google Shape;458;p33">
            <a:extLst>
              <a:ext uri="{FF2B5EF4-FFF2-40B4-BE49-F238E27FC236}">
                <a16:creationId xmlns="" xmlns:a16="http://schemas.microsoft.com/office/drawing/2014/main" id="{4878C005-CCD5-72EC-1D54-B9B9C2C62C50}"/>
              </a:ext>
            </a:extLst>
          </p:cNvPr>
          <p:cNvGrpSpPr/>
          <p:nvPr/>
        </p:nvGrpSpPr>
        <p:grpSpPr>
          <a:xfrm flipH="1">
            <a:off x="1114667" y="1527364"/>
            <a:ext cx="594963" cy="103301"/>
            <a:chOff x="6146875" y="1767300"/>
            <a:chExt cx="331025" cy="57475"/>
          </a:xfrm>
        </p:grpSpPr>
        <p:sp>
          <p:nvSpPr>
            <p:cNvPr id="10" name="Google Shape;459;p33">
              <a:extLst>
                <a:ext uri="{FF2B5EF4-FFF2-40B4-BE49-F238E27FC236}">
                  <a16:creationId xmlns="" xmlns:a16="http://schemas.microsoft.com/office/drawing/2014/main" id="{77CC6488-0207-F21B-50CA-AE0B1FC812F1}"/>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dk2"/>
            </a:solidFill>
            <a:ln>
              <a:noFill/>
            </a:ln>
          </p:spPr>
          <p:txBody>
            <a:bodyPr spcFirstLastPara="1" wrap="square" lIns="91425" tIns="91425" rIns="91425" bIns="91425" anchor="ctr" anchorCtr="0">
              <a:noAutofit/>
            </a:bodyPr>
            <a:lstStyle/>
            <a:p>
              <a:endParaRPr dirty="0"/>
            </a:p>
          </p:txBody>
        </p:sp>
        <p:sp>
          <p:nvSpPr>
            <p:cNvPr id="11" name="Google Shape;460;p33">
              <a:extLst>
                <a:ext uri="{FF2B5EF4-FFF2-40B4-BE49-F238E27FC236}">
                  <a16:creationId xmlns="" xmlns:a16="http://schemas.microsoft.com/office/drawing/2014/main" id="{8BC517F2-5BA5-5513-E96B-D6CF8A4D1F78}"/>
                </a:ext>
              </a:extLst>
            </p:cNvPr>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dk2"/>
            </a:solidFill>
            <a:ln>
              <a:noFill/>
            </a:ln>
          </p:spPr>
          <p:txBody>
            <a:bodyPr spcFirstLastPara="1" wrap="square" lIns="91425" tIns="91425" rIns="91425" bIns="91425" anchor="ctr" anchorCtr="0">
              <a:noAutofit/>
            </a:bodyPr>
            <a:lstStyle/>
            <a:p>
              <a:endParaRPr dirty="0"/>
            </a:p>
          </p:txBody>
        </p:sp>
        <p:sp>
          <p:nvSpPr>
            <p:cNvPr id="12" name="Google Shape;461;p33">
              <a:extLst>
                <a:ext uri="{FF2B5EF4-FFF2-40B4-BE49-F238E27FC236}">
                  <a16:creationId xmlns="" xmlns:a16="http://schemas.microsoft.com/office/drawing/2014/main" id="{5A069BA6-8425-CDD3-BB47-4060F7D5ED01}"/>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dk2"/>
            </a:solidFill>
            <a:ln>
              <a:noFill/>
            </a:ln>
          </p:spPr>
          <p:txBody>
            <a:bodyPr spcFirstLastPara="1" wrap="square" lIns="91425" tIns="91425" rIns="91425" bIns="91425" anchor="ctr" anchorCtr="0">
              <a:noAutofit/>
            </a:bodyPr>
            <a:lstStyle/>
            <a:p>
              <a:endParaRPr dirty="0"/>
            </a:p>
          </p:txBody>
        </p:sp>
      </p:grpSp>
      <p:pic>
        <p:nvPicPr>
          <p:cNvPr id="5" name="Рисунок 4"/>
          <p:cNvPicPr>
            <a:picLocks noChangeAspect="1"/>
          </p:cNvPicPr>
          <p:nvPr/>
        </p:nvPicPr>
        <p:blipFill>
          <a:blip r:embed="rId3"/>
          <a:stretch>
            <a:fillRect/>
          </a:stretch>
        </p:blipFill>
        <p:spPr>
          <a:xfrm>
            <a:off x="6914500" y="2887328"/>
            <a:ext cx="4688992" cy="2838963"/>
          </a:xfrm>
          <a:prstGeom prst="rect">
            <a:avLst/>
          </a:prstGeom>
        </p:spPr>
      </p:pic>
    </p:spTree>
    <p:extLst>
      <p:ext uri="{BB962C8B-B14F-4D97-AF65-F5344CB8AC3E}">
        <p14:creationId xmlns:p14="http://schemas.microsoft.com/office/powerpoint/2010/main" val="1177892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1"/>
          <p:cNvSpPr/>
          <p:nvPr/>
        </p:nvSpPr>
        <p:spPr>
          <a:xfrm rot="11242765">
            <a:off x="5922007" y="1225491"/>
            <a:ext cx="6169573" cy="5361803"/>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chemeClr val="accent1">
              <a:lumMod val="40000"/>
              <a:lumOff val="60000"/>
            </a:schemeClr>
          </a:solidFill>
          <a:ln>
            <a:noFill/>
          </a:ln>
        </p:spPr>
        <p:txBody>
          <a:bodyPr spcFirstLastPara="1" wrap="square" lIns="121897" tIns="121897" rIns="121897" bIns="121897" anchor="ctr" anchorCtr="0">
            <a:noAutofit/>
          </a:bodyPr>
          <a:lstStyle/>
          <a:p>
            <a:endParaRPr dirty="0"/>
          </a:p>
        </p:txBody>
      </p:sp>
      <p:sp>
        <p:nvSpPr>
          <p:cNvPr id="4" name="Google Shape;563;p39">
            <a:extLst>
              <a:ext uri="{FF2B5EF4-FFF2-40B4-BE49-F238E27FC236}">
                <a16:creationId xmlns="" xmlns:a16="http://schemas.microsoft.com/office/drawing/2014/main" id="{6F2E42A5-62EA-586A-1DCB-9D3E22111013}"/>
              </a:ext>
            </a:extLst>
          </p:cNvPr>
          <p:cNvSpPr txBox="1">
            <a:spLocks/>
          </p:cNvSpPr>
          <p:nvPr/>
        </p:nvSpPr>
        <p:spPr>
          <a:xfrm>
            <a:off x="956700" y="220436"/>
            <a:ext cx="10278400" cy="906235"/>
          </a:xfrm>
          <a:prstGeom prst="rect">
            <a:avLst/>
          </a:prstGeom>
          <a:noFill/>
          <a:ln>
            <a:noFill/>
          </a:ln>
        </p:spPr>
        <p:txBody>
          <a:bodyPr spcFirstLastPara="1" wrap="square" lIns="121897" tIns="121897" rIns="121897" bIns="12189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6000"/>
              <a:buFont typeface="Oswald"/>
              <a:buNone/>
              <a:defRPr sz="6000" b="0" i="0" u="none" strike="noStrike" cap="none">
                <a:solidFill>
                  <a:schemeClr val="dk1"/>
                </a:solidFill>
                <a:latin typeface="Oswald"/>
                <a:ea typeface="Oswald"/>
                <a:cs typeface="Oswald"/>
                <a:sym typeface="Oswald"/>
              </a:defRPr>
            </a:lvl9pPr>
          </a:lstStyle>
          <a:p>
            <a:r>
              <a:rPr lang="uk-UA" sz="4800" dirty="0">
                <a:solidFill>
                  <a:srgbClr val="0E2A47"/>
                </a:solidFill>
                <a:latin typeface="Bahnschrift Light SemiCondensed" panose="020B0502040204020203" pitchFamily="34" charset="0"/>
              </a:rPr>
              <a:t>      </a:t>
            </a:r>
            <a:r>
              <a:rPr lang="uk-UA" sz="4800" dirty="0">
                <a:solidFill>
                  <a:srgbClr val="0E2A47"/>
                </a:solidFill>
                <a:latin typeface="Times New Roman" panose="02020603050405020304" pitchFamily="18" charset="0"/>
                <a:cs typeface="Times New Roman" panose="02020603050405020304" pitchFamily="18" charset="0"/>
              </a:rPr>
              <a:t>МЕТА ПРОЄКТУ</a:t>
            </a:r>
            <a:endParaRPr lang="en-GB" sz="4800" dirty="0">
              <a:solidFill>
                <a:srgbClr val="0E2A47"/>
              </a:solidFill>
              <a:latin typeface="Times New Roman" panose="02020603050405020304" pitchFamily="18" charset="0"/>
              <a:cs typeface="Times New Roman" panose="02020603050405020304" pitchFamily="18" charset="0"/>
            </a:endParaRPr>
          </a:p>
          <a:p>
            <a:endParaRPr lang="en-GB" sz="3200" dirty="0"/>
          </a:p>
        </p:txBody>
      </p:sp>
      <p:sp>
        <p:nvSpPr>
          <p:cNvPr id="8" name="Google Shape;457;p33">
            <a:extLst>
              <a:ext uri="{FF2B5EF4-FFF2-40B4-BE49-F238E27FC236}">
                <a16:creationId xmlns="" xmlns:a16="http://schemas.microsoft.com/office/drawing/2014/main" id="{4E41F115-97BF-F66A-A573-7DFA15405CDD}"/>
              </a:ext>
            </a:extLst>
          </p:cNvPr>
          <p:cNvSpPr txBox="1">
            <a:spLocks/>
          </p:cNvSpPr>
          <p:nvPr/>
        </p:nvSpPr>
        <p:spPr>
          <a:xfrm>
            <a:off x="771166" y="1461407"/>
            <a:ext cx="8323847" cy="3747407"/>
          </a:xfrm>
          <a:prstGeom prst="rect">
            <a:avLst/>
          </a:prstGeom>
          <a:noFill/>
          <a:ln>
            <a:noFill/>
          </a:ln>
        </p:spPr>
        <p:txBody>
          <a:bodyPr spcFirstLastPara="1" wrap="square" lIns="121897" tIns="121897" rIns="121897" bIns="121897" anchor="t" anchorCtr="0">
            <a:noAutofit/>
          </a:bodyPr>
          <a:lstStyle>
            <a:defPPr marR="0" lvl="0" algn="l" rtl="0">
              <a:lnSpc>
                <a:spcPct val="100000"/>
              </a:lnSpc>
              <a:spcBef>
                <a:spcPts val="0"/>
              </a:spcBef>
              <a:spcAft>
                <a:spcPts val="0"/>
              </a:spcAft>
            </a:defPPr>
            <a:lvl1pPr marL="457200" marR="0" lvl="0" indent="-317500" algn="r"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r" rtl="0">
              <a:lnSpc>
                <a:spcPct val="115000"/>
              </a:lnSpc>
              <a:spcBef>
                <a:spcPts val="1600"/>
              </a:spcBef>
              <a:spcAft>
                <a:spcPts val="160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380990" indent="-380990" algn="just">
              <a:lnSpc>
                <a:spcPct val="100000"/>
              </a:lnSpc>
              <a:buClr>
                <a:srgbClr val="000000"/>
              </a:buClr>
              <a:buSzPts val="1100"/>
              <a:buFont typeface="Wingdings" panose="05000000000000000000" pitchFamily="2" charset="2"/>
              <a:buChar char="Ø"/>
            </a:pPr>
            <a:r>
              <a:rPr lang="uk-UA" sz="2100" dirty="0" smtClean="0">
                <a:solidFill>
                  <a:schemeClr val="tx1">
                    <a:lumMod val="95000"/>
                    <a:lumOff val="5000"/>
                  </a:schemeClr>
                </a:solidFill>
                <a:latin typeface="Times New Roman" panose="02020603050405020304" pitchFamily="18" charset="0"/>
                <a:cs typeface="Times New Roman" panose="02020603050405020304" pitchFamily="18" charset="0"/>
              </a:rPr>
              <a:t>Комплексне </a:t>
            </a:r>
            <a:r>
              <a:rPr lang="uk-UA" sz="2100" dirty="0">
                <a:solidFill>
                  <a:schemeClr val="tx1">
                    <a:lumMod val="95000"/>
                    <a:lumOff val="5000"/>
                  </a:schemeClr>
                </a:solidFill>
                <a:latin typeface="Times New Roman" panose="02020603050405020304" pitchFamily="18" charset="0"/>
                <a:cs typeface="Times New Roman" panose="02020603050405020304" pitchFamily="18" charset="0"/>
              </a:rPr>
              <a:t>відновлення території </a:t>
            </a:r>
            <a:r>
              <a:rPr lang="uk-UA" sz="2100" dirty="0" smtClean="0">
                <a:solidFill>
                  <a:schemeClr val="tx1">
                    <a:lumMod val="95000"/>
                    <a:lumOff val="5000"/>
                  </a:schemeClr>
                </a:solidFill>
                <a:latin typeface="Times New Roman" panose="02020603050405020304" pitchFamily="18" charset="0"/>
                <a:cs typeface="Times New Roman" panose="02020603050405020304" pitchFamily="18" charset="0"/>
              </a:rPr>
              <a:t>громади за Програмою</a:t>
            </a:r>
            <a:r>
              <a:rPr lang="uk-UA" sz="2100" dirty="0">
                <a:solidFill>
                  <a:schemeClr val="tx1">
                    <a:lumMod val="95000"/>
                    <a:lumOff val="5000"/>
                  </a:schemeClr>
                </a:solidFill>
                <a:latin typeface="Times New Roman" panose="02020603050405020304" pitchFamily="18" charset="0"/>
                <a:cs typeface="Times New Roman" panose="02020603050405020304" pitchFamily="18" charset="0"/>
              </a:rPr>
              <a:t> </a:t>
            </a:r>
            <a:r>
              <a:rPr lang="uk-UA" sz="2100" dirty="0" smtClean="0">
                <a:solidFill>
                  <a:schemeClr val="tx1">
                    <a:lumMod val="95000"/>
                    <a:lumOff val="5000"/>
                  </a:schemeClr>
                </a:solidFill>
                <a:latin typeface="Times New Roman" panose="02020603050405020304" pitchFamily="18" charset="0"/>
                <a:cs typeface="Times New Roman" panose="02020603050405020304" pitchFamily="18" charset="0"/>
              </a:rPr>
              <a:t>з дотриманням вимог постанови </a:t>
            </a:r>
            <a:r>
              <a:rPr lang="uk-UA" sz="2100" dirty="0">
                <a:solidFill>
                  <a:schemeClr val="tx1">
                    <a:lumMod val="95000"/>
                    <a:lumOff val="5000"/>
                  </a:schemeClr>
                </a:solidFill>
                <a:latin typeface="Times New Roman" panose="02020603050405020304" pitchFamily="18" charset="0"/>
                <a:cs typeface="Times New Roman" panose="02020603050405020304" pitchFamily="18" charset="0"/>
              </a:rPr>
              <a:t>Кабінету Міністрів України від </a:t>
            </a:r>
            <a:r>
              <a:rPr lang="uk-UA" sz="2100" b="1" dirty="0">
                <a:solidFill>
                  <a:schemeClr val="tx1">
                    <a:lumMod val="95000"/>
                    <a:lumOff val="5000"/>
                  </a:schemeClr>
                </a:solidFill>
                <a:latin typeface="Times New Roman" panose="02020603050405020304" pitchFamily="18" charset="0"/>
                <a:cs typeface="Times New Roman" panose="02020603050405020304" pitchFamily="18" charset="0"/>
              </a:rPr>
              <a:t>14 жовтня 2022 </a:t>
            </a:r>
            <a:r>
              <a:rPr lang="uk-UA" sz="2100" dirty="0">
                <a:solidFill>
                  <a:schemeClr val="tx1">
                    <a:lumMod val="95000"/>
                    <a:lumOff val="5000"/>
                  </a:schemeClr>
                </a:solidFill>
                <a:latin typeface="Times New Roman" panose="02020603050405020304" pitchFamily="18" charset="0"/>
                <a:cs typeface="Times New Roman" panose="02020603050405020304" pitchFamily="18" charset="0"/>
              </a:rPr>
              <a:t>р. № </a:t>
            </a:r>
            <a:r>
              <a:rPr lang="uk-UA" sz="2100" b="1" dirty="0">
                <a:solidFill>
                  <a:schemeClr val="tx1">
                    <a:lumMod val="95000"/>
                    <a:lumOff val="5000"/>
                  </a:schemeClr>
                </a:solidFill>
                <a:latin typeface="Times New Roman" panose="02020603050405020304" pitchFamily="18" charset="0"/>
                <a:cs typeface="Times New Roman" panose="02020603050405020304" pitchFamily="18" charset="0"/>
              </a:rPr>
              <a:t>1159</a:t>
            </a:r>
            <a:r>
              <a:rPr lang="uk-UA" sz="2100" dirty="0">
                <a:solidFill>
                  <a:schemeClr val="tx1">
                    <a:lumMod val="95000"/>
                    <a:lumOff val="5000"/>
                  </a:schemeClr>
                </a:solidFill>
                <a:latin typeface="Times New Roman" panose="02020603050405020304" pitchFamily="18" charset="0"/>
                <a:cs typeface="Times New Roman" panose="02020603050405020304" pitchFamily="18" charset="0"/>
              </a:rPr>
              <a:t> </a:t>
            </a:r>
            <a:r>
              <a:rPr lang="uk-UA" sz="2100" dirty="0" smtClean="0">
                <a:solidFill>
                  <a:schemeClr val="tx1">
                    <a:lumMod val="95000"/>
                    <a:lumOff val="5000"/>
                  </a:schemeClr>
                </a:solidFill>
                <a:latin typeface="Times New Roman" panose="02020603050405020304" pitchFamily="18" charset="0"/>
                <a:cs typeface="Times New Roman" panose="02020603050405020304" pitchFamily="18" charset="0"/>
              </a:rPr>
              <a:t>щодо </a:t>
            </a:r>
            <a:r>
              <a:rPr lang="uk-UA" sz="2100" dirty="0">
                <a:solidFill>
                  <a:schemeClr val="tx1">
                    <a:lumMod val="95000"/>
                    <a:lumOff val="5000"/>
                  </a:schemeClr>
                </a:solidFill>
                <a:latin typeface="Times New Roman" panose="02020603050405020304" pitchFamily="18" charset="0"/>
                <a:cs typeface="Times New Roman" panose="02020603050405020304" pitchFamily="18" charset="0"/>
              </a:rPr>
              <a:t>ПОРЯДКУ розроблення, проведення громадського обговорення, погодження програм комплексного відновлення області, території територіальної громади (її частини) та внесення змін до них. </a:t>
            </a:r>
          </a:p>
          <a:p>
            <a:pPr marL="380990" indent="-380990" algn="just">
              <a:lnSpc>
                <a:spcPct val="100000"/>
              </a:lnSpc>
              <a:buClr>
                <a:srgbClr val="000000"/>
              </a:buClr>
              <a:buSzPts val="1100"/>
              <a:buFont typeface="Wingdings" panose="05000000000000000000" pitchFamily="2" charset="2"/>
              <a:buChar char="Ø"/>
            </a:pPr>
            <a:endParaRPr lang="uk-UA" sz="2100" dirty="0">
              <a:solidFill>
                <a:schemeClr val="accent1">
                  <a:lumMod val="50000"/>
                </a:schemeClr>
              </a:solidFill>
              <a:latin typeface="Times New Roman" panose="02020603050405020304" pitchFamily="18" charset="0"/>
              <a:cs typeface="Times New Roman" panose="02020603050405020304" pitchFamily="18" charset="0"/>
            </a:endParaRPr>
          </a:p>
          <a:p>
            <a:pPr marL="380990" indent="-380990" algn="just">
              <a:lnSpc>
                <a:spcPct val="100000"/>
              </a:lnSpc>
              <a:buClr>
                <a:srgbClr val="000000"/>
              </a:buClr>
              <a:buSzPts val="1100"/>
              <a:buFont typeface="Wingdings" panose="05000000000000000000" pitchFamily="2" charset="2"/>
              <a:buChar char="Ø"/>
            </a:pPr>
            <a:r>
              <a:rPr lang="uk-UA" sz="2100" b="1" dirty="0">
                <a:solidFill>
                  <a:schemeClr val="accent1">
                    <a:lumMod val="50000"/>
                  </a:schemeClr>
                </a:solidFill>
                <a:latin typeface="Times New Roman" panose="02020603050405020304" pitchFamily="18" charset="0"/>
                <a:cs typeface="Times New Roman" panose="02020603050405020304" pitchFamily="18" charset="0"/>
              </a:rPr>
              <a:t>Врахувати в проєкті програми заходи справедливої трансформації </a:t>
            </a:r>
            <a:r>
              <a:rPr lang="uk-UA" sz="2100" b="1" dirty="0" smtClean="0">
                <a:solidFill>
                  <a:schemeClr val="accent1">
                    <a:lumMod val="50000"/>
                  </a:schemeClr>
                </a:solidFill>
                <a:latin typeface="Times New Roman" panose="02020603050405020304" pitchFamily="18" charset="0"/>
                <a:cs typeface="Times New Roman" panose="02020603050405020304" pitchFamily="18" charset="0"/>
              </a:rPr>
              <a:t>аграрної політики громади</a:t>
            </a:r>
            <a:r>
              <a:rPr lang="uk-UA" sz="2100" b="1" dirty="0">
                <a:solidFill>
                  <a:schemeClr val="accent1">
                    <a:lumMod val="50000"/>
                  </a:schemeClr>
                </a:solidFill>
                <a:latin typeface="Times New Roman" panose="02020603050405020304" pitchFamily="18" charset="0"/>
                <a:cs typeface="Times New Roman" panose="02020603050405020304" pitchFamily="18" charset="0"/>
              </a:rPr>
              <a:t>. </a:t>
            </a:r>
          </a:p>
          <a:p>
            <a:pPr marL="0" indent="0" algn="l">
              <a:lnSpc>
                <a:spcPct val="100000"/>
              </a:lnSpc>
              <a:buClr>
                <a:srgbClr val="000000"/>
              </a:buClr>
              <a:buSzPts val="1100"/>
            </a:pPr>
            <a:endParaRPr lang="uk-UA" dirty="0">
              <a:solidFill>
                <a:schemeClr val="accent1">
                  <a:lumMod val="50000"/>
                </a:schemeClr>
              </a:solidFill>
            </a:endParaRPr>
          </a:p>
          <a:p>
            <a:pPr marL="0" indent="0" algn="l">
              <a:lnSpc>
                <a:spcPct val="100000"/>
              </a:lnSpc>
              <a:buClr>
                <a:srgbClr val="000000"/>
              </a:buClr>
              <a:buSzPts val="1100"/>
            </a:pPr>
            <a:endParaRPr lang="uk-UA" dirty="0" smtClean="0">
              <a:solidFill>
                <a:schemeClr val="accent1">
                  <a:lumMod val="50000"/>
                </a:schemeClr>
              </a:solidFill>
            </a:endParaRPr>
          </a:p>
          <a:p>
            <a:pPr marL="0" indent="0" algn="l">
              <a:lnSpc>
                <a:spcPct val="100000"/>
              </a:lnSpc>
              <a:buClr>
                <a:srgbClr val="000000"/>
              </a:buClr>
              <a:buSzPts val="1100"/>
            </a:pPr>
            <a:endParaRPr lang="uk-UA" dirty="0">
              <a:solidFill>
                <a:schemeClr val="accent1">
                  <a:lumMod val="50000"/>
                </a:schemeClr>
              </a:solidFill>
            </a:endParaRPr>
          </a:p>
        </p:txBody>
      </p:sp>
      <p:grpSp>
        <p:nvGrpSpPr>
          <p:cNvPr id="9" name="Google Shape;458;p33">
            <a:extLst>
              <a:ext uri="{FF2B5EF4-FFF2-40B4-BE49-F238E27FC236}">
                <a16:creationId xmlns="" xmlns:a16="http://schemas.microsoft.com/office/drawing/2014/main" id="{4878C005-CCD5-72EC-1D54-B9B9C2C62C50}"/>
              </a:ext>
            </a:extLst>
          </p:cNvPr>
          <p:cNvGrpSpPr/>
          <p:nvPr/>
        </p:nvGrpSpPr>
        <p:grpSpPr>
          <a:xfrm flipH="1">
            <a:off x="1114667" y="1126671"/>
            <a:ext cx="594963" cy="103301"/>
            <a:chOff x="6146875" y="1767300"/>
            <a:chExt cx="331025" cy="57475"/>
          </a:xfrm>
        </p:grpSpPr>
        <p:sp>
          <p:nvSpPr>
            <p:cNvPr id="10" name="Google Shape;459;p33">
              <a:extLst>
                <a:ext uri="{FF2B5EF4-FFF2-40B4-BE49-F238E27FC236}">
                  <a16:creationId xmlns="" xmlns:a16="http://schemas.microsoft.com/office/drawing/2014/main" id="{77CC6488-0207-F21B-50CA-AE0B1FC812F1}"/>
                </a:ext>
              </a:extLst>
            </p:cNvPr>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dk2"/>
            </a:solidFill>
            <a:ln>
              <a:noFill/>
            </a:ln>
          </p:spPr>
          <p:txBody>
            <a:bodyPr spcFirstLastPara="1" wrap="square" lIns="91425" tIns="91425" rIns="91425" bIns="91425" anchor="ctr" anchorCtr="0">
              <a:noAutofit/>
            </a:bodyPr>
            <a:lstStyle/>
            <a:p>
              <a:endParaRPr dirty="0"/>
            </a:p>
          </p:txBody>
        </p:sp>
        <p:sp>
          <p:nvSpPr>
            <p:cNvPr id="11" name="Google Shape;460;p33">
              <a:extLst>
                <a:ext uri="{FF2B5EF4-FFF2-40B4-BE49-F238E27FC236}">
                  <a16:creationId xmlns="" xmlns:a16="http://schemas.microsoft.com/office/drawing/2014/main" id="{8BC517F2-5BA5-5513-E96B-D6CF8A4D1F78}"/>
                </a:ext>
              </a:extLst>
            </p:cNvPr>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dk2"/>
            </a:solidFill>
            <a:ln>
              <a:noFill/>
            </a:ln>
          </p:spPr>
          <p:txBody>
            <a:bodyPr spcFirstLastPara="1" wrap="square" lIns="91425" tIns="91425" rIns="91425" bIns="91425" anchor="ctr" anchorCtr="0">
              <a:noAutofit/>
            </a:bodyPr>
            <a:lstStyle/>
            <a:p>
              <a:endParaRPr dirty="0"/>
            </a:p>
          </p:txBody>
        </p:sp>
        <p:sp>
          <p:nvSpPr>
            <p:cNvPr id="12" name="Google Shape;461;p33">
              <a:extLst>
                <a:ext uri="{FF2B5EF4-FFF2-40B4-BE49-F238E27FC236}">
                  <a16:creationId xmlns="" xmlns:a16="http://schemas.microsoft.com/office/drawing/2014/main" id="{5A069BA6-8425-CDD3-BB47-4060F7D5ED01}"/>
                </a:ext>
              </a:extLst>
            </p:cNvPr>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dk2"/>
            </a:solidFill>
            <a:ln>
              <a:noFill/>
            </a:ln>
          </p:spPr>
          <p:txBody>
            <a:bodyPr spcFirstLastPara="1" wrap="square" lIns="91425" tIns="91425" rIns="91425" bIns="91425" anchor="ctr" anchorCtr="0">
              <a:noAutofit/>
            </a:bodyPr>
            <a:lstStyle/>
            <a:p>
              <a:endParaRPr dirty="0"/>
            </a:p>
          </p:txBody>
        </p:sp>
      </p:grpSp>
    </p:spTree>
    <p:extLst>
      <p:ext uri="{BB962C8B-B14F-4D97-AF65-F5344CB8AC3E}">
        <p14:creationId xmlns:p14="http://schemas.microsoft.com/office/powerpoint/2010/main" val="2445238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52"/>
          <p:cNvSpPr txBox="1">
            <a:spLocks noGrp="1"/>
          </p:cNvSpPr>
          <p:nvPr>
            <p:ph type="title"/>
          </p:nvPr>
        </p:nvSpPr>
        <p:spPr>
          <a:xfrm>
            <a:off x="2685907" y="737320"/>
            <a:ext cx="7444780" cy="763600"/>
          </a:xfrm>
          <a:prstGeom prst="rect">
            <a:avLst/>
          </a:prstGeom>
        </p:spPr>
        <p:txBody>
          <a:bodyPr spcFirstLastPara="1" wrap="square" lIns="121897" tIns="121897" rIns="121897" bIns="121897" anchor="t" anchorCtr="0">
            <a:noAutofit/>
          </a:bodyPr>
          <a:lstStyle/>
          <a:p>
            <a:pPr lvl="0"/>
            <a:r>
              <a:rPr lang="uk-UA" sz="4800" dirty="0">
                <a:latin typeface="Times New Roman" panose="02020603050405020304" pitchFamily="18" charset="0"/>
                <a:cs typeface="Times New Roman" panose="02020603050405020304" pitchFamily="18" charset="0"/>
              </a:rPr>
              <a:t>ПОСЛІДОВНІСТЬ</a:t>
            </a:r>
            <a:endParaRPr sz="4800" dirty="0">
              <a:latin typeface="Times New Roman" panose="02020603050405020304" pitchFamily="18" charset="0"/>
              <a:cs typeface="Times New Roman" panose="02020603050405020304" pitchFamily="18" charset="0"/>
            </a:endParaRPr>
          </a:p>
        </p:txBody>
      </p:sp>
      <p:cxnSp>
        <p:nvCxnSpPr>
          <p:cNvPr id="821" name="Google Shape;821;p52"/>
          <p:cNvCxnSpPr/>
          <p:nvPr/>
        </p:nvCxnSpPr>
        <p:spPr>
          <a:xfrm>
            <a:off x="1787351" y="3412467"/>
            <a:ext cx="8561200" cy="0"/>
          </a:xfrm>
          <a:prstGeom prst="straightConnector1">
            <a:avLst/>
          </a:prstGeom>
          <a:noFill/>
          <a:ln w="28575" cap="flat" cmpd="sng">
            <a:solidFill>
              <a:schemeClr val="lt1"/>
            </a:solidFill>
            <a:prstDash val="solid"/>
            <a:round/>
            <a:headEnd type="none" w="med" len="med"/>
            <a:tailEnd type="none" w="med" len="med"/>
          </a:ln>
        </p:spPr>
      </p:cxnSp>
      <p:grpSp>
        <p:nvGrpSpPr>
          <p:cNvPr id="822" name="Google Shape;822;p52"/>
          <p:cNvGrpSpPr/>
          <p:nvPr/>
        </p:nvGrpSpPr>
        <p:grpSpPr>
          <a:xfrm>
            <a:off x="1420484" y="2250661"/>
            <a:ext cx="766067" cy="1178327"/>
            <a:chOff x="3365973" y="803668"/>
            <a:chExt cx="1361492" cy="2094182"/>
          </a:xfrm>
        </p:grpSpPr>
        <p:sp>
          <p:nvSpPr>
            <p:cNvPr id="823" name="Google Shape;823;p52"/>
            <p:cNvSpPr/>
            <p:nvPr/>
          </p:nvSpPr>
          <p:spPr>
            <a:xfrm>
              <a:off x="3365973" y="803668"/>
              <a:ext cx="1361492" cy="1768081"/>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chemeClr val="accent3"/>
            </a:solidFill>
            <a:ln>
              <a:noFill/>
            </a:ln>
          </p:spPr>
          <p:txBody>
            <a:bodyPr spcFirstLastPara="1" wrap="square" lIns="91425" tIns="91425" rIns="91425" bIns="91425" anchor="ctr" anchorCtr="0">
              <a:noAutofit/>
            </a:bodyPr>
            <a:lstStyle/>
            <a:p>
              <a:endParaRPr dirty="0"/>
            </a:p>
          </p:txBody>
        </p:sp>
        <p:sp>
          <p:nvSpPr>
            <p:cNvPr id="824" name="Google Shape;824;p52"/>
            <p:cNvSpPr/>
            <p:nvPr/>
          </p:nvSpPr>
          <p:spPr>
            <a:xfrm>
              <a:off x="3864295" y="2571750"/>
              <a:ext cx="326100" cy="326100"/>
            </a:xfrm>
            <a:prstGeom prst="donut">
              <a:avLst>
                <a:gd name="adj" fmla="val 25000"/>
              </a:avLst>
            </a:prstGeom>
            <a:solidFill>
              <a:schemeClr val="accent3"/>
            </a:solidFill>
            <a:ln>
              <a:noFill/>
            </a:ln>
          </p:spPr>
          <p:txBody>
            <a:bodyPr spcFirstLastPara="1" wrap="square" lIns="91425" tIns="91425" rIns="91425" bIns="91425" anchor="ctr" anchorCtr="0">
              <a:noAutofit/>
            </a:bodyPr>
            <a:lstStyle/>
            <a:p>
              <a:endParaRPr dirty="0"/>
            </a:p>
          </p:txBody>
        </p:sp>
      </p:grpSp>
      <p:grpSp>
        <p:nvGrpSpPr>
          <p:cNvPr id="828" name="Google Shape;828;p52"/>
          <p:cNvGrpSpPr/>
          <p:nvPr/>
        </p:nvGrpSpPr>
        <p:grpSpPr>
          <a:xfrm>
            <a:off x="3980667" y="2250661"/>
            <a:ext cx="766067" cy="1178327"/>
            <a:chOff x="3365973" y="803668"/>
            <a:chExt cx="1361492" cy="2094182"/>
          </a:xfrm>
        </p:grpSpPr>
        <p:sp>
          <p:nvSpPr>
            <p:cNvPr id="829" name="Google Shape;829;p52"/>
            <p:cNvSpPr/>
            <p:nvPr/>
          </p:nvSpPr>
          <p:spPr>
            <a:xfrm>
              <a:off x="3365973" y="803668"/>
              <a:ext cx="1361492" cy="1768081"/>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chemeClr val="lt2"/>
            </a:solidFill>
            <a:ln>
              <a:noFill/>
            </a:ln>
          </p:spPr>
          <p:txBody>
            <a:bodyPr spcFirstLastPara="1" wrap="square" lIns="91425" tIns="91425" rIns="91425" bIns="91425" anchor="ctr" anchorCtr="0">
              <a:noAutofit/>
            </a:bodyPr>
            <a:lstStyle/>
            <a:p>
              <a:endParaRPr dirty="0"/>
            </a:p>
          </p:txBody>
        </p:sp>
        <p:sp>
          <p:nvSpPr>
            <p:cNvPr id="830" name="Google Shape;830;p52"/>
            <p:cNvSpPr/>
            <p:nvPr/>
          </p:nvSpPr>
          <p:spPr>
            <a:xfrm>
              <a:off x="3864295" y="2571750"/>
              <a:ext cx="326100" cy="326100"/>
            </a:xfrm>
            <a:prstGeom prst="donut">
              <a:avLst>
                <a:gd name="adj" fmla="val 25000"/>
              </a:avLst>
            </a:prstGeom>
            <a:solidFill>
              <a:schemeClr val="lt2"/>
            </a:solidFill>
            <a:ln>
              <a:noFill/>
            </a:ln>
          </p:spPr>
          <p:txBody>
            <a:bodyPr spcFirstLastPara="1" wrap="square" lIns="91425" tIns="91425" rIns="91425" bIns="91425" anchor="ctr" anchorCtr="0">
              <a:noAutofit/>
            </a:bodyPr>
            <a:lstStyle/>
            <a:p>
              <a:endParaRPr dirty="0"/>
            </a:p>
          </p:txBody>
        </p:sp>
      </p:grpSp>
      <p:grpSp>
        <p:nvGrpSpPr>
          <p:cNvPr id="831" name="Google Shape;831;p52"/>
          <p:cNvGrpSpPr/>
          <p:nvPr/>
        </p:nvGrpSpPr>
        <p:grpSpPr>
          <a:xfrm>
            <a:off x="9922025" y="2250661"/>
            <a:ext cx="766067" cy="1178327"/>
            <a:chOff x="3365973" y="803668"/>
            <a:chExt cx="1361492" cy="2094182"/>
          </a:xfrm>
        </p:grpSpPr>
        <p:sp>
          <p:nvSpPr>
            <p:cNvPr id="832" name="Google Shape;832;p52"/>
            <p:cNvSpPr/>
            <p:nvPr/>
          </p:nvSpPr>
          <p:spPr>
            <a:xfrm>
              <a:off x="3365973" y="803668"/>
              <a:ext cx="1361492" cy="1768081"/>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chemeClr val="lt2"/>
            </a:solidFill>
            <a:ln>
              <a:noFill/>
            </a:ln>
          </p:spPr>
          <p:txBody>
            <a:bodyPr spcFirstLastPara="1" wrap="square" lIns="91425" tIns="91425" rIns="91425" bIns="91425" anchor="ctr" anchorCtr="0">
              <a:noAutofit/>
            </a:bodyPr>
            <a:lstStyle/>
            <a:p>
              <a:endParaRPr dirty="0"/>
            </a:p>
          </p:txBody>
        </p:sp>
        <p:sp>
          <p:nvSpPr>
            <p:cNvPr id="833" name="Google Shape;833;p52"/>
            <p:cNvSpPr/>
            <p:nvPr/>
          </p:nvSpPr>
          <p:spPr>
            <a:xfrm>
              <a:off x="3864295" y="2571750"/>
              <a:ext cx="326100" cy="326100"/>
            </a:xfrm>
            <a:prstGeom prst="donut">
              <a:avLst>
                <a:gd name="adj" fmla="val 25000"/>
              </a:avLst>
            </a:prstGeom>
            <a:solidFill>
              <a:schemeClr val="lt2"/>
            </a:solidFill>
            <a:ln>
              <a:noFill/>
            </a:ln>
          </p:spPr>
          <p:txBody>
            <a:bodyPr spcFirstLastPara="1" wrap="square" lIns="91425" tIns="91425" rIns="91425" bIns="91425" anchor="ctr" anchorCtr="0">
              <a:noAutofit/>
            </a:bodyPr>
            <a:lstStyle/>
            <a:p>
              <a:endParaRPr dirty="0"/>
            </a:p>
          </p:txBody>
        </p:sp>
      </p:grpSp>
      <p:grpSp>
        <p:nvGrpSpPr>
          <p:cNvPr id="834" name="Google Shape;834;p52"/>
          <p:cNvGrpSpPr/>
          <p:nvPr/>
        </p:nvGrpSpPr>
        <p:grpSpPr>
          <a:xfrm>
            <a:off x="6785329" y="2250661"/>
            <a:ext cx="766067" cy="1178327"/>
            <a:chOff x="3365973" y="803668"/>
            <a:chExt cx="1361492" cy="2094182"/>
          </a:xfrm>
        </p:grpSpPr>
        <p:sp>
          <p:nvSpPr>
            <p:cNvPr id="835" name="Google Shape;835;p52"/>
            <p:cNvSpPr/>
            <p:nvPr/>
          </p:nvSpPr>
          <p:spPr>
            <a:xfrm>
              <a:off x="3365973" y="803668"/>
              <a:ext cx="1361492" cy="1768081"/>
            </a:xfrm>
            <a:custGeom>
              <a:avLst/>
              <a:gdLst/>
              <a:ahLst/>
              <a:cxnLst/>
              <a:rect l="l" t="t" r="r" b="b"/>
              <a:pathLst>
                <a:path w="2847" h="3697" extrusionOk="0">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chemeClr val="accent3"/>
            </a:solidFill>
            <a:ln>
              <a:noFill/>
            </a:ln>
          </p:spPr>
          <p:txBody>
            <a:bodyPr spcFirstLastPara="1" wrap="square" lIns="91425" tIns="91425" rIns="91425" bIns="91425" anchor="ctr" anchorCtr="0">
              <a:noAutofit/>
            </a:bodyPr>
            <a:lstStyle/>
            <a:p>
              <a:endParaRPr dirty="0"/>
            </a:p>
          </p:txBody>
        </p:sp>
        <p:sp>
          <p:nvSpPr>
            <p:cNvPr id="836" name="Google Shape;836;p52"/>
            <p:cNvSpPr/>
            <p:nvPr/>
          </p:nvSpPr>
          <p:spPr>
            <a:xfrm>
              <a:off x="3864295" y="2571750"/>
              <a:ext cx="326100" cy="326100"/>
            </a:xfrm>
            <a:prstGeom prst="donut">
              <a:avLst>
                <a:gd name="adj" fmla="val 25000"/>
              </a:avLst>
            </a:prstGeom>
            <a:solidFill>
              <a:schemeClr val="accent3"/>
            </a:solidFill>
            <a:ln>
              <a:noFill/>
            </a:ln>
          </p:spPr>
          <p:txBody>
            <a:bodyPr spcFirstLastPara="1" wrap="square" lIns="91425" tIns="91425" rIns="91425" bIns="91425" anchor="ctr" anchorCtr="0">
              <a:noAutofit/>
            </a:bodyPr>
            <a:lstStyle/>
            <a:p>
              <a:endParaRPr dirty="0"/>
            </a:p>
          </p:txBody>
        </p:sp>
      </p:grpSp>
      <p:grpSp>
        <p:nvGrpSpPr>
          <p:cNvPr id="837" name="Google Shape;837;p52"/>
          <p:cNvGrpSpPr/>
          <p:nvPr/>
        </p:nvGrpSpPr>
        <p:grpSpPr>
          <a:xfrm>
            <a:off x="4170948" y="2415673"/>
            <a:ext cx="399825" cy="431225"/>
            <a:chOff x="3857225" y="238125"/>
            <a:chExt cx="500575" cy="483125"/>
          </a:xfrm>
        </p:grpSpPr>
        <p:sp>
          <p:nvSpPr>
            <p:cNvPr id="838" name="Google Shape;838;p52"/>
            <p:cNvSpPr/>
            <p:nvPr/>
          </p:nvSpPr>
          <p:spPr>
            <a:xfrm>
              <a:off x="3857225" y="238125"/>
              <a:ext cx="500575" cy="483125"/>
            </a:xfrm>
            <a:custGeom>
              <a:avLst/>
              <a:gdLst/>
              <a:ahLst/>
              <a:cxnLst/>
              <a:rect l="l" t="t" r="r" b="b"/>
              <a:pathLst>
                <a:path w="20023" h="19325" extrusionOk="0">
                  <a:moveTo>
                    <a:pt x="15671" y="3398"/>
                  </a:moveTo>
                  <a:cubicBezTo>
                    <a:pt x="15707" y="3398"/>
                    <a:pt x="15744" y="3402"/>
                    <a:pt x="15780" y="3409"/>
                  </a:cubicBezTo>
                  <a:lnTo>
                    <a:pt x="15801" y="3415"/>
                  </a:lnTo>
                  <a:cubicBezTo>
                    <a:pt x="15814" y="3415"/>
                    <a:pt x="15823" y="3418"/>
                    <a:pt x="15835" y="3421"/>
                  </a:cubicBezTo>
                  <a:cubicBezTo>
                    <a:pt x="15844" y="3424"/>
                    <a:pt x="15856" y="3430"/>
                    <a:pt x="15868" y="3433"/>
                  </a:cubicBezTo>
                  <a:lnTo>
                    <a:pt x="15886" y="3439"/>
                  </a:lnTo>
                  <a:cubicBezTo>
                    <a:pt x="15892" y="3442"/>
                    <a:pt x="15898" y="3445"/>
                    <a:pt x="15904" y="3448"/>
                  </a:cubicBezTo>
                  <a:cubicBezTo>
                    <a:pt x="15922" y="3457"/>
                    <a:pt x="15943" y="3466"/>
                    <a:pt x="15964" y="3478"/>
                  </a:cubicBezTo>
                  <a:cubicBezTo>
                    <a:pt x="15986" y="3494"/>
                    <a:pt x="16010" y="3509"/>
                    <a:pt x="16031" y="3524"/>
                  </a:cubicBezTo>
                  <a:cubicBezTo>
                    <a:pt x="16046" y="3536"/>
                    <a:pt x="16058" y="3551"/>
                    <a:pt x="16073" y="3563"/>
                  </a:cubicBezTo>
                  <a:cubicBezTo>
                    <a:pt x="16085" y="3575"/>
                    <a:pt x="16100" y="3590"/>
                    <a:pt x="16112" y="3605"/>
                  </a:cubicBezTo>
                  <a:cubicBezTo>
                    <a:pt x="16294" y="3829"/>
                    <a:pt x="16279" y="4158"/>
                    <a:pt x="16073" y="4363"/>
                  </a:cubicBezTo>
                  <a:lnTo>
                    <a:pt x="13054" y="7383"/>
                  </a:lnTo>
                  <a:cubicBezTo>
                    <a:pt x="12939" y="7232"/>
                    <a:pt x="12815" y="7090"/>
                    <a:pt x="12682" y="6954"/>
                  </a:cubicBezTo>
                  <a:cubicBezTo>
                    <a:pt x="12546" y="6821"/>
                    <a:pt x="12405" y="6697"/>
                    <a:pt x="12254" y="6582"/>
                  </a:cubicBezTo>
                  <a:lnTo>
                    <a:pt x="15273" y="3563"/>
                  </a:lnTo>
                  <a:cubicBezTo>
                    <a:pt x="15380" y="3456"/>
                    <a:pt x="15523" y="3398"/>
                    <a:pt x="15671" y="3398"/>
                  </a:cubicBezTo>
                  <a:close/>
                  <a:moveTo>
                    <a:pt x="9887" y="9183"/>
                  </a:moveTo>
                  <a:cubicBezTo>
                    <a:pt x="10031" y="9183"/>
                    <a:pt x="10176" y="9238"/>
                    <a:pt x="10288" y="9348"/>
                  </a:cubicBezTo>
                  <a:cubicBezTo>
                    <a:pt x="10511" y="9575"/>
                    <a:pt x="10508" y="9937"/>
                    <a:pt x="10279" y="10157"/>
                  </a:cubicBezTo>
                  <a:cubicBezTo>
                    <a:pt x="10169" y="10268"/>
                    <a:pt x="10024" y="10323"/>
                    <a:pt x="9879" y="10323"/>
                  </a:cubicBezTo>
                  <a:cubicBezTo>
                    <a:pt x="9734" y="10323"/>
                    <a:pt x="9589" y="10268"/>
                    <a:pt x="9479" y="10157"/>
                  </a:cubicBezTo>
                  <a:cubicBezTo>
                    <a:pt x="9258" y="9937"/>
                    <a:pt x="9258" y="9578"/>
                    <a:pt x="9479" y="9357"/>
                  </a:cubicBezTo>
                  <a:cubicBezTo>
                    <a:pt x="9590" y="9241"/>
                    <a:pt x="9739" y="9183"/>
                    <a:pt x="9887" y="9183"/>
                  </a:cubicBezTo>
                  <a:close/>
                  <a:moveTo>
                    <a:pt x="15746" y="1062"/>
                  </a:moveTo>
                  <a:cubicBezTo>
                    <a:pt x="16469" y="1062"/>
                    <a:pt x="17193" y="1337"/>
                    <a:pt x="17746" y="1890"/>
                  </a:cubicBezTo>
                  <a:cubicBezTo>
                    <a:pt x="18878" y="3022"/>
                    <a:pt x="18845" y="4870"/>
                    <a:pt x="17673" y="5963"/>
                  </a:cubicBezTo>
                  <a:lnTo>
                    <a:pt x="11879" y="11758"/>
                  </a:lnTo>
                  <a:cubicBezTo>
                    <a:pt x="11337" y="12300"/>
                    <a:pt x="10612" y="12586"/>
                    <a:pt x="9878" y="12586"/>
                  </a:cubicBezTo>
                  <a:cubicBezTo>
                    <a:pt x="9472" y="12586"/>
                    <a:pt x="9062" y="12499"/>
                    <a:pt x="8679" y="12319"/>
                  </a:cubicBezTo>
                  <a:lnTo>
                    <a:pt x="8663" y="12313"/>
                  </a:lnTo>
                  <a:cubicBezTo>
                    <a:pt x="8198" y="12093"/>
                    <a:pt x="7803" y="11746"/>
                    <a:pt x="7516" y="11317"/>
                  </a:cubicBezTo>
                  <a:lnTo>
                    <a:pt x="8346" y="10487"/>
                  </a:lnTo>
                  <a:cubicBezTo>
                    <a:pt x="8645" y="11113"/>
                    <a:pt x="9259" y="11453"/>
                    <a:pt x="9883" y="11453"/>
                  </a:cubicBezTo>
                  <a:cubicBezTo>
                    <a:pt x="10311" y="11453"/>
                    <a:pt x="10744" y="11293"/>
                    <a:pt x="11082" y="10955"/>
                  </a:cubicBezTo>
                  <a:lnTo>
                    <a:pt x="16873" y="5160"/>
                  </a:lnTo>
                  <a:cubicBezTo>
                    <a:pt x="17541" y="4514"/>
                    <a:pt x="17562" y="3448"/>
                    <a:pt x="16922" y="2775"/>
                  </a:cubicBezTo>
                  <a:cubicBezTo>
                    <a:pt x="16588" y="2423"/>
                    <a:pt x="16140" y="2245"/>
                    <a:pt x="15690" y="2245"/>
                  </a:cubicBezTo>
                  <a:cubicBezTo>
                    <a:pt x="15275" y="2245"/>
                    <a:pt x="14860" y="2395"/>
                    <a:pt x="14533" y="2699"/>
                  </a:cubicBezTo>
                  <a:cubicBezTo>
                    <a:pt x="14512" y="2718"/>
                    <a:pt x="14491" y="2739"/>
                    <a:pt x="14470" y="2760"/>
                  </a:cubicBezTo>
                  <a:lnTo>
                    <a:pt x="11212" y="6021"/>
                  </a:lnTo>
                  <a:cubicBezTo>
                    <a:pt x="10783" y="5867"/>
                    <a:pt x="10333" y="5791"/>
                    <a:pt x="9877" y="5791"/>
                  </a:cubicBezTo>
                  <a:lnTo>
                    <a:pt x="9838" y="5791"/>
                  </a:lnTo>
                  <a:lnTo>
                    <a:pt x="13673" y="1963"/>
                  </a:lnTo>
                  <a:cubicBezTo>
                    <a:pt x="14232" y="1363"/>
                    <a:pt x="14988" y="1062"/>
                    <a:pt x="15746" y="1062"/>
                  </a:cubicBezTo>
                  <a:close/>
                  <a:moveTo>
                    <a:pt x="6707" y="12129"/>
                  </a:moveTo>
                  <a:cubicBezTo>
                    <a:pt x="6819" y="12283"/>
                    <a:pt x="6942" y="12425"/>
                    <a:pt x="7078" y="12558"/>
                  </a:cubicBezTo>
                  <a:cubicBezTo>
                    <a:pt x="7211" y="12694"/>
                    <a:pt x="7353" y="12818"/>
                    <a:pt x="7507" y="12932"/>
                  </a:cubicBezTo>
                  <a:lnTo>
                    <a:pt x="4675" y="15762"/>
                  </a:lnTo>
                  <a:cubicBezTo>
                    <a:pt x="4565" y="15872"/>
                    <a:pt x="4420" y="15927"/>
                    <a:pt x="4275" y="15927"/>
                  </a:cubicBezTo>
                  <a:cubicBezTo>
                    <a:pt x="4130" y="15927"/>
                    <a:pt x="3985" y="15872"/>
                    <a:pt x="3875" y="15762"/>
                  </a:cubicBezTo>
                  <a:cubicBezTo>
                    <a:pt x="3654" y="15541"/>
                    <a:pt x="3654" y="15182"/>
                    <a:pt x="3875" y="14961"/>
                  </a:cubicBezTo>
                  <a:lnTo>
                    <a:pt x="6707" y="12129"/>
                  </a:lnTo>
                  <a:close/>
                  <a:moveTo>
                    <a:pt x="9884" y="6926"/>
                  </a:moveTo>
                  <a:cubicBezTo>
                    <a:pt x="10290" y="6926"/>
                    <a:pt x="10698" y="7013"/>
                    <a:pt x="11082" y="7192"/>
                  </a:cubicBezTo>
                  <a:lnTo>
                    <a:pt x="11094" y="7198"/>
                  </a:lnTo>
                  <a:cubicBezTo>
                    <a:pt x="11562" y="7422"/>
                    <a:pt x="11958" y="7766"/>
                    <a:pt x="12242" y="8198"/>
                  </a:cubicBezTo>
                  <a:lnTo>
                    <a:pt x="11411" y="9028"/>
                  </a:lnTo>
                  <a:cubicBezTo>
                    <a:pt x="11112" y="8400"/>
                    <a:pt x="10499" y="8061"/>
                    <a:pt x="9877" y="8061"/>
                  </a:cubicBezTo>
                  <a:cubicBezTo>
                    <a:pt x="9448" y="8061"/>
                    <a:pt x="9016" y="8222"/>
                    <a:pt x="8679" y="8560"/>
                  </a:cubicBezTo>
                  <a:lnTo>
                    <a:pt x="3074" y="14161"/>
                  </a:lnTo>
                  <a:cubicBezTo>
                    <a:pt x="2410" y="14822"/>
                    <a:pt x="2410" y="15900"/>
                    <a:pt x="3074" y="16562"/>
                  </a:cubicBezTo>
                  <a:cubicBezTo>
                    <a:pt x="3405" y="16894"/>
                    <a:pt x="3840" y="17060"/>
                    <a:pt x="4275" y="17060"/>
                  </a:cubicBezTo>
                  <a:cubicBezTo>
                    <a:pt x="4710" y="17060"/>
                    <a:pt x="5144" y="16894"/>
                    <a:pt x="5475" y="16562"/>
                  </a:cubicBezTo>
                  <a:lnTo>
                    <a:pt x="8546" y="13491"/>
                  </a:lnTo>
                  <a:cubicBezTo>
                    <a:pt x="8974" y="13642"/>
                    <a:pt x="9424" y="13720"/>
                    <a:pt x="9880" y="13720"/>
                  </a:cubicBezTo>
                  <a:lnTo>
                    <a:pt x="9920" y="13720"/>
                  </a:lnTo>
                  <a:lnTo>
                    <a:pt x="6275" y="17362"/>
                  </a:lnTo>
                  <a:cubicBezTo>
                    <a:pt x="5716" y="17961"/>
                    <a:pt x="4960" y="18262"/>
                    <a:pt x="4202" y="18262"/>
                  </a:cubicBezTo>
                  <a:cubicBezTo>
                    <a:pt x="3479" y="18262"/>
                    <a:pt x="2755" y="17987"/>
                    <a:pt x="2202" y="17434"/>
                  </a:cubicBezTo>
                  <a:cubicBezTo>
                    <a:pt x="1070" y="16302"/>
                    <a:pt x="1103" y="14454"/>
                    <a:pt x="2274" y="13361"/>
                  </a:cubicBezTo>
                  <a:lnTo>
                    <a:pt x="7878" y="7757"/>
                  </a:lnTo>
                  <a:cubicBezTo>
                    <a:pt x="8422" y="7214"/>
                    <a:pt x="9147" y="6926"/>
                    <a:pt x="9884" y="6926"/>
                  </a:cubicBezTo>
                  <a:close/>
                  <a:moveTo>
                    <a:pt x="15673" y="1"/>
                  </a:moveTo>
                  <a:cubicBezTo>
                    <a:pt x="14659" y="1"/>
                    <a:pt x="13644" y="388"/>
                    <a:pt x="12870" y="1162"/>
                  </a:cubicBezTo>
                  <a:lnTo>
                    <a:pt x="7078" y="6957"/>
                  </a:lnTo>
                  <a:lnTo>
                    <a:pt x="1471" y="12561"/>
                  </a:lnTo>
                  <a:cubicBezTo>
                    <a:pt x="339" y="13693"/>
                    <a:pt x="1" y="15399"/>
                    <a:pt x="614" y="16879"/>
                  </a:cubicBezTo>
                  <a:cubicBezTo>
                    <a:pt x="1230" y="18358"/>
                    <a:pt x="2673" y="19324"/>
                    <a:pt x="4276" y="19324"/>
                  </a:cubicBezTo>
                  <a:cubicBezTo>
                    <a:pt x="4280" y="19325"/>
                    <a:pt x="4284" y="19325"/>
                    <a:pt x="4288" y="19325"/>
                  </a:cubicBezTo>
                  <a:cubicBezTo>
                    <a:pt x="5334" y="19325"/>
                    <a:pt x="6338" y="18908"/>
                    <a:pt x="7078" y="18165"/>
                  </a:cubicBezTo>
                  <a:lnTo>
                    <a:pt x="12682" y="12561"/>
                  </a:lnTo>
                  <a:lnTo>
                    <a:pt x="18477" y="6767"/>
                  </a:lnTo>
                  <a:cubicBezTo>
                    <a:pt x="20023" y="5221"/>
                    <a:pt x="20023" y="2711"/>
                    <a:pt x="18477" y="1162"/>
                  </a:cubicBezTo>
                  <a:cubicBezTo>
                    <a:pt x="17702" y="388"/>
                    <a:pt x="16688" y="1"/>
                    <a:pt x="15673" y="1"/>
                  </a:cubicBezTo>
                  <a:close/>
                </a:path>
              </a:pathLst>
            </a:custGeom>
            <a:solidFill>
              <a:schemeClr val="lt1"/>
            </a:solidFill>
            <a:ln>
              <a:noFill/>
            </a:ln>
          </p:spPr>
          <p:txBody>
            <a:bodyPr spcFirstLastPara="1" wrap="square" lIns="91425" tIns="91425" rIns="91425" bIns="91425" anchor="ctr" anchorCtr="0">
              <a:noAutofit/>
            </a:bodyPr>
            <a:lstStyle/>
            <a:p>
              <a:endParaRPr sz="1900" dirty="0">
                <a:solidFill>
                  <a:srgbClr val="435D74"/>
                </a:solidFill>
              </a:endParaRPr>
            </a:p>
          </p:txBody>
        </p:sp>
        <p:sp>
          <p:nvSpPr>
            <p:cNvPr id="839" name="Google Shape;839;p52"/>
            <p:cNvSpPr/>
            <p:nvPr/>
          </p:nvSpPr>
          <p:spPr>
            <a:xfrm>
              <a:off x="4208775" y="588000"/>
              <a:ext cx="71125" cy="68350"/>
            </a:xfrm>
            <a:custGeom>
              <a:avLst/>
              <a:gdLst/>
              <a:ahLst/>
              <a:cxnLst/>
              <a:rect l="l" t="t" r="r" b="b"/>
              <a:pathLst>
                <a:path w="2845" h="2734" extrusionOk="0">
                  <a:moveTo>
                    <a:pt x="621" y="1"/>
                  </a:moveTo>
                  <a:cubicBezTo>
                    <a:pt x="476" y="1"/>
                    <a:pt x="331" y="56"/>
                    <a:pt x="221" y="166"/>
                  </a:cubicBezTo>
                  <a:cubicBezTo>
                    <a:pt x="0" y="387"/>
                    <a:pt x="0" y="746"/>
                    <a:pt x="221" y="966"/>
                  </a:cubicBezTo>
                  <a:lnTo>
                    <a:pt x="1821" y="2567"/>
                  </a:lnTo>
                  <a:cubicBezTo>
                    <a:pt x="1933" y="2677"/>
                    <a:pt x="2079" y="2733"/>
                    <a:pt x="2224" y="2733"/>
                  </a:cubicBezTo>
                  <a:cubicBezTo>
                    <a:pt x="2368" y="2733"/>
                    <a:pt x="2513" y="2678"/>
                    <a:pt x="2624" y="2567"/>
                  </a:cubicBezTo>
                  <a:cubicBezTo>
                    <a:pt x="2845" y="2346"/>
                    <a:pt x="2845" y="1987"/>
                    <a:pt x="2624" y="1767"/>
                  </a:cubicBezTo>
                  <a:lnTo>
                    <a:pt x="1021" y="166"/>
                  </a:lnTo>
                  <a:cubicBezTo>
                    <a:pt x="911" y="56"/>
                    <a:pt x="766" y="1"/>
                    <a:pt x="621" y="1"/>
                  </a:cubicBezTo>
                  <a:close/>
                </a:path>
              </a:pathLst>
            </a:custGeom>
            <a:solidFill>
              <a:schemeClr val="lt1"/>
            </a:solidFill>
            <a:ln>
              <a:noFill/>
            </a:ln>
          </p:spPr>
          <p:txBody>
            <a:bodyPr spcFirstLastPara="1" wrap="square" lIns="91425" tIns="91425" rIns="91425" bIns="91425" anchor="ctr" anchorCtr="0">
              <a:noAutofit/>
            </a:bodyPr>
            <a:lstStyle/>
            <a:p>
              <a:endParaRPr sz="1900" dirty="0">
                <a:solidFill>
                  <a:srgbClr val="435D74"/>
                </a:solidFill>
              </a:endParaRPr>
            </a:p>
          </p:txBody>
        </p:sp>
        <p:sp>
          <p:nvSpPr>
            <p:cNvPr id="840" name="Google Shape;840;p52"/>
            <p:cNvSpPr/>
            <p:nvPr/>
          </p:nvSpPr>
          <p:spPr>
            <a:xfrm>
              <a:off x="4228400" y="527925"/>
              <a:ext cx="91050" cy="48400"/>
            </a:xfrm>
            <a:custGeom>
              <a:avLst/>
              <a:gdLst/>
              <a:ahLst/>
              <a:cxnLst/>
              <a:rect l="l" t="t" r="r" b="b"/>
              <a:pathLst>
                <a:path w="3642" h="1936" extrusionOk="0">
                  <a:moveTo>
                    <a:pt x="636" y="0"/>
                  </a:moveTo>
                  <a:cubicBezTo>
                    <a:pt x="400" y="0"/>
                    <a:pt x="180" y="150"/>
                    <a:pt x="100" y="389"/>
                  </a:cubicBezTo>
                  <a:cubicBezTo>
                    <a:pt x="0" y="685"/>
                    <a:pt x="160" y="1005"/>
                    <a:pt x="459" y="1105"/>
                  </a:cubicBezTo>
                  <a:lnTo>
                    <a:pt x="2860" y="1905"/>
                  </a:lnTo>
                  <a:cubicBezTo>
                    <a:pt x="2917" y="1923"/>
                    <a:pt x="2977" y="1935"/>
                    <a:pt x="3038" y="1935"/>
                  </a:cubicBezTo>
                  <a:cubicBezTo>
                    <a:pt x="3316" y="1932"/>
                    <a:pt x="3554" y="1733"/>
                    <a:pt x="3596" y="1458"/>
                  </a:cubicBezTo>
                  <a:cubicBezTo>
                    <a:pt x="3642" y="1183"/>
                    <a:pt x="3482" y="918"/>
                    <a:pt x="3219" y="830"/>
                  </a:cubicBezTo>
                  <a:lnTo>
                    <a:pt x="816" y="30"/>
                  </a:lnTo>
                  <a:cubicBezTo>
                    <a:pt x="756" y="10"/>
                    <a:pt x="695" y="0"/>
                    <a:pt x="636" y="0"/>
                  </a:cubicBezTo>
                  <a:close/>
                </a:path>
              </a:pathLst>
            </a:custGeom>
            <a:solidFill>
              <a:schemeClr val="lt1"/>
            </a:solidFill>
            <a:ln>
              <a:noFill/>
            </a:ln>
          </p:spPr>
          <p:txBody>
            <a:bodyPr spcFirstLastPara="1" wrap="square" lIns="91425" tIns="91425" rIns="91425" bIns="91425" anchor="ctr" anchorCtr="0">
              <a:noAutofit/>
            </a:bodyPr>
            <a:lstStyle/>
            <a:p>
              <a:endParaRPr sz="1900" dirty="0">
                <a:solidFill>
                  <a:srgbClr val="435D74"/>
                </a:solidFill>
              </a:endParaRPr>
            </a:p>
          </p:txBody>
        </p:sp>
        <p:sp>
          <p:nvSpPr>
            <p:cNvPr id="841" name="Google Shape;841;p52"/>
            <p:cNvSpPr/>
            <p:nvPr/>
          </p:nvSpPr>
          <p:spPr>
            <a:xfrm>
              <a:off x="4148300" y="608000"/>
              <a:ext cx="52050" cy="88600"/>
            </a:xfrm>
            <a:custGeom>
              <a:avLst/>
              <a:gdLst/>
              <a:ahLst/>
              <a:cxnLst/>
              <a:rect l="l" t="t" r="r" b="b"/>
              <a:pathLst>
                <a:path w="2082" h="3544" extrusionOk="0">
                  <a:moveTo>
                    <a:pt x="639" y="1"/>
                  </a:moveTo>
                  <a:cubicBezTo>
                    <a:pt x="580" y="1"/>
                    <a:pt x="519" y="10"/>
                    <a:pt x="460" y="31"/>
                  </a:cubicBezTo>
                  <a:cubicBezTo>
                    <a:pt x="161" y="127"/>
                    <a:pt x="1" y="450"/>
                    <a:pt x="100" y="746"/>
                  </a:cubicBezTo>
                  <a:lnTo>
                    <a:pt x="903" y="3150"/>
                  </a:lnTo>
                  <a:cubicBezTo>
                    <a:pt x="979" y="3390"/>
                    <a:pt x="1202" y="3544"/>
                    <a:pt x="1441" y="3544"/>
                  </a:cubicBezTo>
                  <a:cubicBezTo>
                    <a:pt x="1500" y="3544"/>
                    <a:pt x="1560" y="3535"/>
                    <a:pt x="1619" y="3515"/>
                  </a:cubicBezTo>
                  <a:cubicBezTo>
                    <a:pt x="1921" y="3415"/>
                    <a:pt x="2081" y="3089"/>
                    <a:pt x="1975" y="2790"/>
                  </a:cubicBezTo>
                  <a:lnTo>
                    <a:pt x="1175" y="390"/>
                  </a:lnTo>
                  <a:cubicBezTo>
                    <a:pt x="1096" y="151"/>
                    <a:pt x="875" y="1"/>
                    <a:pt x="639" y="1"/>
                  </a:cubicBezTo>
                  <a:close/>
                </a:path>
              </a:pathLst>
            </a:custGeom>
            <a:solidFill>
              <a:schemeClr val="lt1"/>
            </a:solidFill>
            <a:ln>
              <a:noFill/>
            </a:ln>
          </p:spPr>
          <p:txBody>
            <a:bodyPr spcFirstLastPara="1" wrap="square" lIns="91425" tIns="91425" rIns="91425" bIns="91425" anchor="ctr" anchorCtr="0">
              <a:noAutofit/>
            </a:bodyPr>
            <a:lstStyle/>
            <a:p>
              <a:endParaRPr sz="1900" dirty="0">
                <a:solidFill>
                  <a:srgbClr val="435D74"/>
                </a:solidFill>
              </a:endParaRPr>
            </a:p>
          </p:txBody>
        </p:sp>
        <p:sp>
          <p:nvSpPr>
            <p:cNvPr id="842" name="Google Shape;842;p52"/>
            <p:cNvSpPr/>
            <p:nvPr/>
          </p:nvSpPr>
          <p:spPr>
            <a:xfrm>
              <a:off x="3928725" y="307900"/>
              <a:ext cx="71200" cy="68375"/>
            </a:xfrm>
            <a:custGeom>
              <a:avLst/>
              <a:gdLst/>
              <a:ahLst/>
              <a:cxnLst/>
              <a:rect l="l" t="t" r="r" b="b"/>
              <a:pathLst>
                <a:path w="2848" h="2735" extrusionOk="0">
                  <a:moveTo>
                    <a:pt x="620" y="1"/>
                  </a:moveTo>
                  <a:cubicBezTo>
                    <a:pt x="475" y="1"/>
                    <a:pt x="330" y="57"/>
                    <a:pt x="221" y="168"/>
                  </a:cubicBezTo>
                  <a:cubicBezTo>
                    <a:pt x="3" y="385"/>
                    <a:pt x="0" y="739"/>
                    <a:pt x="214" y="962"/>
                  </a:cubicBezTo>
                  <a:lnTo>
                    <a:pt x="1815" y="2562"/>
                  </a:lnTo>
                  <a:cubicBezTo>
                    <a:pt x="1926" y="2677"/>
                    <a:pt x="2074" y="2734"/>
                    <a:pt x="2222" y="2734"/>
                  </a:cubicBezTo>
                  <a:cubicBezTo>
                    <a:pt x="2367" y="2734"/>
                    <a:pt x="2512" y="2679"/>
                    <a:pt x="2624" y="2569"/>
                  </a:cubicBezTo>
                  <a:cubicBezTo>
                    <a:pt x="2847" y="2345"/>
                    <a:pt x="2844" y="1983"/>
                    <a:pt x="2615" y="1762"/>
                  </a:cubicBezTo>
                  <a:lnTo>
                    <a:pt x="1015" y="162"/>
                  </a:lnTo>
                  <a:cubicBezTo>
                    <a:pt x="904" y="54"/>
                    <a:pt x="762" y="1"/>
                    <a:pt x="620" y="1"/>
                  </a:cubicBezTo>
                  <a:close/>
                </a:path>
              </a:pathLst>
            </a:custGeom>
            <a:solidFill>
              <a:schemeClr val="lt1"/>
            </a:solidFill>
            <a:ln>
              <a:noFill/>
            </a:ln>
          </p:spPr>
          <p:txBody>
            <a:bodyPr spcFirstLastPara="1" wrap="square" lIns="91425" tIns="91425" rIns="91425" bIns="91425" anchor="ctr" anchorCtr="0">
              <a:noAutofit/>
            </a:bodyPr>
            <a:lstStyle/>
            <a:p>
              <a:endParaRPr sz="1900" dirty="0">
                <a:solidFill>
                  <a:srgbClr val="435D74"/>
                </a:solidFill>
              </a:endParaRPr>
            </a:p>
          </p:txBody>
        </p:sp>
        <p:sp>
          <p:nvSpPr>
            <p:cNvPr id="843" name="Google Shape;843;p52"/>
            <p:cNvSpPr/>
            <p:nvPr/>
          </p:nvSpPr>
          <p:spPr>
            <a:xfrm>
              <a:off x="4008200" y="267675"/>
              <a:ext cx="51875" cy="88450"/>
            </a:xfrm>
            <a:custGeom>
              <a:avLst/>
              <a:gdLst/>
              <a:ahLst/>
              <a:cxnLst/>
              <a:rect l="l" t="t" r="r" b="b"/>
              <a:pathLst>
                <a:path w="2075" h="3538" extrusionOk="0">
                  <a:moveTo>
                    <a:pt x="636" y="1"/>
                  </a:moveTo>
                  <a:cubicBezTo>
                    <a:pt x="577" y="1"/>
                    <a:pt x="518" y="10"/>
                    <a:pt x="460" y="29"/>
                  </a:cubicBezTo>
                  <a:cubicBezTo>
                    <a:pt x="161" y="128"/>
                    <a:pt x="1" y="449"/>
                    <a:pt x="100" y="747"/>
                  </a:cubicBezTo>
                  <a:lnTo>
                    <a:pt x="900" y="3151"/>
                  </a:lnTo>
                  <a:cubicBezTo>
                    <a:pt x="979" y="3380"/>
                    <a:pt x="1193" y="3537"/>
                    <a:pt x="1438" y="3537"/>
                  </a:cubicBezTo>
                  <a:cubicBezTo>
                    <a:pt x="1498" y="3534"/>
                    <a:pt x="1559" y="3525"/>
                    <a:pt x="1619" y="3507"/>
                  </a:cubicBezTo>
                  <a:cubicBezTo>
                    <a:pt x="1915" y="3408"/>
                    <a:pt x="2075" y="3088"/>
                    <a:pt x="1975" y="2789"/>
                  </a:cubicBezTo>
                  <a:lnTo>
                    <a:pt x="1175" y="388"/>
                  </a:lnTo>
                  <a:cubicBezTo>
                    <a:pt x="1095" y="151"/>
                    <a:pt x="873" y="1"/>
                    <a:pt x="636" y="1"/>
                  </a:cubicBezTo>
                  <a:close/>
                </a:path>
              </a:pathLst>
            </a:custGeom>
            <a:solidFill>
              <a:schemeClr val="lt1"/>
            </a:solidFill>
            <a:ln>
              <a:noFill/>
            </a:ln>
          </p:spPr>
          <p:txBody>
            <a:bodyPr spcFirstLastPara="1" wrap="square" lIns="91425" tIns="91425" rIns="91425" bIns="91425" anchor="ctr" anchorCtr="0">
              <a:noAutofit/>
            </a:bodyPr>
            <a:lstStyle/>
            <a:p>
              <a:endParaRPr sz="1900" dirty="0">
                <a:solidFill>
                  <a:srgbClr val="435D74"/>
                </a:solidFill>
              </a:endParaRPr>
            </a:p>
          </p:txBody>
        </p:sp>
        <p:sp>
          <p:nvSpPr>
            <p:cNvPr id="844" name="Google Shape;844;p52"/>
            <p:cNvSpPr/>
            <p:nvPr/>
          </p:nvSpPr>
          <p:spPr>
            <a:xfrm>
              <a:off x="3888100" y="387825"/>
              <a:ext cx="91675" cy="48300"/>
            </a:xfrm>
            <a:custGeom>
              <a:avLst/>
              <a:gdLst/>
              <a:ahLst/>
              <a:cxnLst/>
              <a:rect l="l" t="t" r="r" b="b"/>
              <a:pathLst>
                <a:path w="3667" h="1932" extrusionOk="0">
                  <a:moveTo>
                    <a:pt x="636" y="0"/>
                  </a:moveTo>
                  <a:cubicBezTo>
                    <a:pt x="400" y="0"/>
                    <a:pt x="180" y="150"/>
                    <a:pt x="100" y="386"/>
                  </a:cubicBezTo>
                  <a:cubicBezTo>
                    <a:pt x="1" y="685"/>
                    <a:pt x="161" y="1005"/>
                    <a:pt x="460" y="1105"/>
                  </a:cubicBezTo>
                  <a:lnTo>
                    <a:pt x="2860" y="1905"/>
                  </a:lnTo>
                  <a:cubicBezTo>
                    <a:pt x="2917" y="1923"/>
                    <a:pt x="2975" y="1932"/>
                    <a:pt x="3032" y="1932"/>
                  </a:cubicBezTo>
                  <a:cubicBezTo>
                    <a:pt x="3270" y="1932"/>
                    <a:pt x="3492" y="1781"/>
                    <a:pt x="3570" y="1543"/>
                  </a:cubicBezTo>
                  <a:cubicBezTo>
                    <a:pt x="3666" y="1250"/>
                    <a:pt x="3512" y="933"/>
                    <a:pt x="3219" y="830"/>
                  </a:cubicBezTo>
                  <a:lnTo>
                    <a:pt x="816" y="30"/>
                  </a:lnTo>
                  <a:cubicBezTo>
                    <a:pt x="756" y="10"/>
                    <a:pt x="696" y="0"/>
                    <a:pt x="636" y="0"/>
                  </a:cubicBezTo>
                  <a:close/>
                </a:path>
              </a:pathLst>
            </a:custGeom>
            <a:solidFill>
              <a:schemeClr val="lt1"/>
            </a:solidFill>
            <a:ln>
              <a:noFill/>
            </a:ln>
          </p:spPr>
          <p:txBody>
            <a:bodyPr spcFirstLastPara="1" wrap="square" lIns="91425" tIns="91425" rIns="91425" bIns="91425" anchor="ctr" anchorCtr="0">
              <a:noAutofit/>
            </a:bodyPr>
            <a:lstStyle/>
            <a:p>
              <a:endParaRPr sz="1900" dirty="0">
                <a:solidFill>
                  <a:srgbClr val="435D74"/>
                </a:solidFill>
              </a:endParaRPr>
            </a:p>
          </p:txBody>
        </p:sp>
      </p:grpSp>
      <p:grpSp>
        <p:nvGrpSpPr>
          <p:cNvPr id="845" name="Google Shape;845;p52"/>
          <p:cNvGrpSpPr/>
          <p:nvPr/>
        </p:nvGrpSpPr>
        <p:grpSpPr>
          <a:xfrm>
            <a:off x="1587915" y="2415692"/>
            <a:ext cx="431205" cy="431205"/>
            <a:chOff x="2676100" y="832575"/>
            <a:chExt cx="483125" cy="483125"/>
          </a:xfrm>
        </p:grpSpPr>
        <p:sp>
          <p:nvSpPr>
            <p:cNvPr id="846" name="Google Shape;846;p52"/>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chemeClr val="lt1"/>
            </a:solidFill>
            <a:ln>
              <a:noFill/>
            </a:ln>
          </p:spPr>
          <p:txBody>
            <a:bodyPr spcFirstLastPara="1" wrap="square" lIns="91425" tIns="91425" rIns="91425" bIns="91425" anchor="ctr" anchorCtr="0">
              <a:noAutofit/>
            </a:bodyPr>
            <a:lstStyle/>
            <a:p>
              <a:endParaRPr sz="1900" dirty="0">
                <a:solidFill>
                  <a:srgbClr val="435D74"/>
                </a:solidFill>
              </a:endParaRPr>
            </a:p>
          </p:txBody>
        </p:sp>
        <p:sp>
          <p:nvSpPr>
            <p:cNvPr id="847" name="Google Shape;847;p52"/>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chemeClr val="lt1"/>
            </a:solidFill>
            <a:ln>
              <a:noFill/>
            </a:ln>
          </p:spPr>
          <p:txBody>
            <a:bodyPr spcFirstLastPara="1" wrap="square" lIns="91425" tIns="91425" rIns="91425" bIns="91425" anchor="ctr" anchorCtr="0">
              <a:noAutofit/>
            </a:bodyPr>
            <a:lstStyle/>
            <a:p>
              <a:endParaRPr sz="1900" dirty="0">
                <a:solidFill>
                  <a:srgbClr val="435D74"/>
                </a:solidFill>
              </a:endParaRPr>
            </a:p>
          </p:txBody>
        </p:sp>
        <p:sp>
          <p:nvSpPr>
            <p:cNvPr id="848" name="Google Shape;848;p52"/>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chemeClr val="lt1"/>
            </a:solidFill>
            <a:ln>
              <a:noFill/>
            </a:ln>
          </p:spPr>
          <p:txBody>
            <a:bodyPr spcFirstLastPara="1" wrap="square" lIns="91425" tIns="91425" rIns="91425" bIns="91425" anchor="ctr" anchorCtr="0">
              <a:noAutofit/>
            </a:bodyPr>
            <a:lstStyle/>
            <a:p>
              <a:endParaRPr sz="1900" dirty="0">
                <a:solidFill>
                  <a:srgbClr val="435D74"/>
                </a:solidFill>
              </a:endParaRPr>
            </a:p>
          </p:txBody>
        </p:sp>
      </p:grpSp>
      <p:grpSp>
        <p:nvGrpSpPr>
          <p:cNvPr id="853" name="Google Shape;853;p52"/>
          <p:cNvGrpSpPr/>
          <p:nvPr/>
        </p:nvGrpSpPr>
        <p:grpSpPr>
          <a:xfrm>
            <a:off x="6969657" y="2445057"/>
            <a:ext cx="389465" cy="372503"/>
            <a:chOff x="5049750" y="832600"/>
            <a:chExt cx="505100" cy="483100"/>
          </a:xfrm>
        </p:grpSpPr>
        <p:sp>
          <p:nvSpPr>
            <p:cNvPr id="854" name="Google Shape;854;p52"/>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chemeClr val="lt1"/>
            </a:solidFill>
            <a:ln>
              <a:noFill/>
            </a:ln>
          </p:spPr>
          <p:txBody>
            <a:bodyPr spcFirstLastPara="1" wrap="square" lIns="91425" tIns="91425" rIns="91425" bIns="91425" anchor="ctr" anchorCtr="0">
              <a:noAutofit/>
            </a:bodyPr>
            <a:lstStyle/>
            <a:p>
              <a:endParaRPr sz="1900" dirty="0">
                <a:solidFill>
                  <a:srgbClr val="435D74"/>
                </a:solidFill>
              </a:endParaRPr>
            </a:p>
          </p:txBody>
        </p:sp>
        <p:sp>
          <p:nvSpPr>
            <p:cNvPr id="855" name="Google Shape;855;p52"/>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chemeClr val="lt1"/>
            </a:solidFill>
            <a:ln>
              <a:noFill/>
            </a:ln>
          </p:spPr>
          <p:txBody>
            <a:bodyPr spcFirstLastPara="1" wrap="square" lIns="91425" tIns="91425" rIns="91425" bIns="91425" anchor="ctr" anchorCtr="0">
              <a:noAutofit/>
            </a:bodyPr>
            <a:lstStyle/>
            <a:p>
              <a:endParaRPr sz="1900" dirty="0">
                <a:solidFill>
                  <a:srgbClr val="435D74"/>
                </a:solidFill>
              </a:endParaRPr>
            </a:p>
          </p:txBody>
        </p:sp>
      </p:grpSp>
      <p:sp>
        <p:nvSpPr>
          <p:cNvPr id="856" name="Google Shape;856;p52"/>
          <p:cNvSpPr/>
          <p:nvPr/>
        </p:nvSpPr>
        <p:spPr>
          <a:xfrm>
            <a:off x="10108078" y="2479705"/>
            <a:ext cx="398095" cy="303191"/>
          </a:xfrm>
          <a:custGeom>
            <a:avLst/>
            <a:gdLst/>
            <a:ahLst/>
            <a:cxnLst/>
            <a:rect l="l" t="t" r="r" b="b"/>
            <a:pathLst>
              <a:path w="19325" h="14718" extrusionOk="0">
                <a:moveTo>
                  <a:pt x="14192" y="1133"/>
                </a:moveTo>
                <a:cubicBezTo>
                  <a:pt x="14974" y="1133"/>
                  <a:pt x="15520" y="1906"/>
                  <a:pt x="15261" y="2643"/>
                </a:cubicBezTo>
                <a:cubicBezTo>
                  <a:pt x="15131" y="3008"/>
                  <a:pt x="15403" y="3395"/>
                  <a:pt x="15792" y="3398"/>
                </a:cubicBezTo>
                <a:lnTo>
                  <a:pt x="17628" y="3398"/>
                </a:lnTo>
                <a:cubicBezTo>
                  <a:pt x="17939" y="3398"/>
                  <a:pt x="18193" y="3648"/>
                  <a:pt x="18193" y="3962"/>
                </a:cubicBezTo>
                <a:lnTo>
                  <a:pt x="18193" y="10756"/>
                </a:lnTo>
                <a:cubicBezTo>
                  <a:pt x="18193" y="11070"/>
                  <a:pt x="17939" y="11324"/>
                  <a:pt x="17628" y="11324"/>
                </a:cubicBezTo>
                <a:lnTo>
                  <a:pt x="10230" y="11324"/>
                </a:lnTo>
                <a:lnTo>
                  <a:pt x="10230" y="9624"/>
                </a:lnTo>
                <a:cubicBezTo>
                  <a:pt x="11480" y="9624"/>
                  <a:pt x="12492" y="8609"/>
                  <a:pt x="12492" y="7359"/>
                </a:cubicBezTo>
                <a:cubicBezTo>
                  <a:pt x="12492" y="6109"/>
                  <a:pt x="11480" y="5095"/>
                  <a:pt x="10230" y="5095"/>
                </a:cubicBezTo>
                <a:lnTo>
                  <a:pt x="10230" y="3398"/>
                </a:lnTo>
                <a:lnTo>
                  <a:pt x="12592" y="3398"/>
                </a:lnTo>
                <a:cubicBezTo>
                  <a:pt x="12981" y="3395"/>
                  <a:pt x="13253" y="3008"/>
                  <a:pt x="13123" y="2643"/>
                </a:cubicBezTo>
                <a:cubicBezTo>
                  <a:pt x="12863" y="1906"/>
                  <a:pt x="13410" y="1133"/>
                  <a:pt x="14192" y="1133"/>
                </a:cubicBezTo>
                <a:close/>
                <a:moveTo>
                  <a:pt x="9098" y="3398"/>
                </a:moveTo>
                <a:lnTo>
                  <a:pt x="9098" y="5759"/>
                </a:lnTo>
                <a:cubicBezTo>
                  <a:pt x="9098" y="6082"/>
                  <a:pt x="9363" y="6323"/>
                  <a:pt x="9663" y="6323"/>
                </a:cubicBezTo>
                <a:cubicBezTo>
                  <a:pt x="9726" y="6323"/>
                  <a:pt x="9790" y="6313"/>
                  <a:pt x="9853" y="6290"/>
                </a:cubicBezTo>
                <a:cubicBezTo>
                  <a:pt x="9979" y="6247"/>
                  <a:pt x="10105" y="6226"/>
                  <a:pt x="10229" y="6226"/>
                </a:cubicBezTo>
                <a:cubicBezTo>
                  <a:pt x="10828" y="6226"/>
                  <a:pt x="11357" y="6708"/>
                  <a:pt x="11360" y="7353"/>
                </a:cubicBezTo>
                <a:cubicBezTo>
                  <a:pt x="11362" y="8003"/>
                  <a:pt x="10832" y="8493"/>
                  <a:pt x="10229" y="8493"/>
                </a:cubicBezTo>
                <a:cubicBezTo>
                  <a:pt x="10108" y="8493"/>
                  <a:pt x="9985" y="8473"/>
                  <a:pt x="9862" y="8431"/>
                </a:cubicBezTo>
                <a:cubicBezTo>
                  <a:pt x="9829" y="8419"/>
                  <a:pt x="9796" y="8410"/>
                  <a:pt x="9759" y="8404"/>
                </a:cubicBezTo>
                <a:cubicBezTo>
                  <a:pt x="9726" y="8398"/>
                  <a:pt x="9692" y="8395"/>
                  <a:pt x="9659" y="8395"/>
                </a:cubicBezTo>
                <a:cubicBezTo>
                  <a:pt x="9350" y="8395"/>
                  <a:pt x="9090" y="8653"/>
                  <a:pt x="9098" y="8975"/>
                </a:cubicBezTo>
                <a:lnTo>
                  <a:pt x="9098" y="11324"/>
                </a:lnTo>
                <a:lnTo>
                  <a:pt x="6737" y="11324"/>
                </a:lnTo>
                <a:cubicBezTo>
                  <a:pt x="6344" y="11324"/>
                  <a:pt x="6073" y="11710"/>
                  <a:pt x="6202" y="12079"/>
                </a:cubicBezTo>
                <a:cubicBezTo>
                  <a:pt x="6462" y="12813"/>
                  <a:pt x="5916" y="13585"/>
                  <a:pt x="5134" y="13585"/>
                </a:cubicBezTo>
                <a:cubicBezTo>
                  <a:pt x="4352" y="13585"/>
                  <a:pt x="3805" y="12813"/>
                  <a:pt x="4065" y="12079"/>
                </a:cubicBezTo>
                <a:cubicBezTo>
                  <a:pt x="4195" y="11710"/>
                  <a:pt x="3923" y="11324"/>
                  <a:pt x="3533" y="11324"/>
                </a:cubicBezTo>
                <a:lnTo>
                  <a:pt x="1700" y="11324"/>
                </a:lnTo>
                <a:cubicBezTo>
                  <a:pt x="1386" y="11324"/>
                  <a:pt x="1133" y="11070"/>
                  <a:pt x="1133" y="10756"/>
                </a:cubicBezTo>
                <a:lnTo>
                  <a:pt x="1133" y="3962"/>
                </a:lnTo>
                <a:cubicBezTo>
                  <a:pt x="1133" y="3648"/>
                  <a:pt x="1386" y="3398"/>
                  <a:pt x="1700" y="3398"/>
                </a:cubicBezTo>
                <a:lnTo>
                  <a:pt x="2941" y="3398"/>
                </a:lnTo>
                <a:cubicBezTo>
                  <a:pt x="2570" y="4829"/>
                  <a:pt x="3654" y="6227"/>
                  <a:pt x="5134" y="6227"/>
                </a:cubicBezTo>
                <a:cubicBezTo>
                  <a:pt x="6613" y="6227"/>
                  <a:pt x="7697" y="4829"/>
                  <a:pt x="7326" y="3398"/>
                </a:cubicBezTo>
                <a:close/>
                <a:moveTo>
                  <a:pt x="14192" y="1"/>
                </a:moveTo>
                <a:cubicBezTo>
                  <a:pt x="12942" y="1"/>
                  <a:pt x="11927" y="1012"/>
                  <a:pt x="11927" y="2266"/>
                </a:cubicBezTo>
                <a:lnTo>
                  <a:pt x="6399" y="2266"/>
                </a:lnTo>
                <a:cubicBezTo>
                  <a:pt x="5910" y="2266"/>
                  <a:pt x="5650" y="2842"/>
                  <a:pt x="5979" y="3208"/>
                </a:cubicBezTo>
                <a:cubicBezTo>
                  <a:pt x="6631" y="3938"/>
                  <a:pt x="6112" y="5095"/>
                  <a:pt x="5134" y="5095"/>
                </a:cubicBezTo>
                <a:cubicBezTo>
                  <a:pt x="4155" y="5095"/>
                  <a:pt x="3636" y="3938"/>
                  <a:pt x="4291" y="3208"/>
                </a:cubicBezTo>
                <a:cubicBezTo>
                  <a:pt x="4617" y="2842"/>
                  <a:pt x="4358" y="2266"/>
                  <a:pt x="3868" y="2266"/>
                </a:cubicBezTo>
                <a:lnTo>
                  <a:pt x="1700" y="2266"/>
                </a:lnTo>
                <a:cubicBezTo>
                  <a:pt x="761" y="2266"/>
                  <a:pt x="1" y="3023"/>
                  <a:pt x="1" y="3962"/>
                </a:cubicBezTo>
                <a:lnTo>
                  <a:pt x="1" y="10756"/>
                </a:lnTo>
                <a:cubicBezTo>
                  <a:pt x="1" y="11695"/>
                  <a:pt x="761" y="12453"/>
                  <a:pt x="1700" y="12456"/>
                </a:cubicBezTo>
                <a:lnTo>
                  <a:pt x="2869" y="12456"/>
                </a:lnTo>
                <a:cubicBezTo>
                  <a:pt x="2869" y="13706"/>
                  <a:pt x="3884" y="14718"/>
                  <a:pt x="5134" y="14718"/>
                </a:cubicBezTo>
                <a:cubicBezTo>
                  <a:pt x="6384" y="14718"/>
                  <a:pt x="7398" y="13706"/>
                  <a:pt x="7398" y="12456"/>
                </a:cubicBezTo>
                <a:lnTo>
                  <a:pt x="17628" y="12456"/>
                </a:lnTo>
                <a:cubicBezTo>
                  <a:pt x="18564" y="12453"/>
                  <a:pt x="19325" y="11695"/>
                  <a:pt x="19325" y="10756"/>
                </a:cubicBezTo>
                <a:lnTo>
                  <a:pt x="19325" y="3962"/>
                </a:lnTo>
                <a:cubicBezTo>
                  <a:pt x="19325" y="3023"/>
                  <a:pt x="18564" y="2266"/>
                  <a:pt x="17628" y="2266"/>
                </a:cubicBezTo>
                <a:lnTo>
                  <a:pt x="16457" y="2266"/>
                </a:lnTo>
                <a:cubicBezTo>
                  <a:pt x="16457" y="1012"/>
                  <a:pt x="15442" y="1"/>
                  <a:pt x="14192" y="1"/>
                </a:cubicBezTo>
                <a:close/>
              </a:path>
            </a:pathLst>
          </a:custGeom>
          <a:solidFill>
            <a:schemeClr val="lt1"/>
          </a:solidFill>
          <a:ln>
            <a:noFill/>
          </a:ln>
        </p:spPr>
        <p:txBody>
          <a:bodyPr spcFirstLastPara="1" wrap="square" lIns="121897" tIns="121897" rIns="121897" bIns="121897" anchor="ctr" anchorCtr="0">
            <a:noAutofit/>
          </a:bodyPr>
          <a:lstStyle/>
          <a:p>
            <a:endParaRPr sz="1900" dirty="0">
              <a:solidFill>
                <a:srgbClr val="435D74"/>
              </a:solidFill>
            </a:endParaRPr>
          </a:p>
        </p:txBody>
      </p:sp>
      <p:sp>
        <p:nvSpPr>
          <p:cNvPr id="857" name="Google Shape;857;p52"/>
          <p:cNvSpPr txBox="1"/>
          <p:nvPr/>
        </p:nvSpPr>
        <p:spPr>
          <a:xfrm>
            <a:off x="823500" y="3770777"/>
            <a:ext cx="2023600" cy="582800"/>
          </a:xfrm>
          <a:prstGeom prst="rect">
            <a:avLst/>
          </a:prstGeom>
          <a:noFill/>
          <a:ln>
            <a:noFill/>
          </a:ln>
        </p:spPr>
        <p:txBody>
          <a:bodyPr spcFirstLastPara="1" wrap="square" lIns="121897" tIns="121897" rIns="121897" bIns="121897" anchor="b" anchorCtr="0">
            <a:noAutofit/>
          </a:bodyPr>
          <a:lstStyle/>
          <a:p>
            <a:pPr algn="ctr"/>
            <a:r>
              <a:rPr lang="en" sz="2400" b="1" dirty="0">
                <a:solidFill>
                  <a:schemeClr val="accent2">
                    <a:lumMod val="60000"/>
                    <a:lumOff val="40000"/>
                  </a:schemeClr>
                </a:solidFill>
                <a:latin typeface="Times New Roman" panose="02020603050405020304" pitchFamily="18" charset="0"/>
                <a:ea typeface="Oswald"/>
                <a:cs typeface="Times New Roman" panose="02020603050405020304" pitchFamily="18" charset="0"/>
                <a:sym typeface="Oswald"/>
              </a:rPr>
              <a:t>01</a:t>
            </a:r>
            <a:endParaRPr sz="2400" b="1" dirty="0">
              <a:solidFill>
                <a:schemeClr val="accent2">
                  <a:lumMod val="60000"/>
                  <a:lumOff val="40000"/>
                </a:schemeClr>
              </a:solidFill>
              <a:latin typeface="Times New Roman" panose="02020603050405020304" pitchFamily="18" charset="0"/>
              <a:ea typeface="Oswald"/>
              <a:cs typeface="Times New Roman" panose="02020603050405020304" pitchFamily="18" charset="0"/>
              <a:sym typeface="Oswald"/>
            </a:endParaRPr>
          </a:p>
        </p:txBody>
      </p:sp>
      <p:sp>
        <p:nvSpPr>
          <p:cNvPr id="858" name="Google Shape;858;p52"/>
          <p:cNvSpPr txBox="1"/>
          <p:nvPr/>
        </p:nvSpPr>
        <p:spPr>
          <a:xfrm>
            <a:off x="468232" y="4414861"/>
            <a:ext cx="2764523" cy="1178400"/>
          </a:xfrm>
          <a:prstGeom prst="rect">
            <a:avLst/>
          </a:prstGeom>
          <a:noFill/>
          <a:ln>
            <a:noFill/>
          </a:ln>
        </p:spPr>
        <p:txBody>
          <a:bodyPr spcFirstLastPara="1" wrap="square" lIns="121897" tIns="121897" rIns="121897" bIns="121897" anchor="t" anchorCtr="0">
            <a:noAutofit/>
          </a:bodyPr>
          <a:lstStyle/>
          <a:p>
            <a:pPr algn="ctr">
              <a:lnSpc>
                <a:spcPct val="115000"/>
              </a:lnSpc>
              <a:spcAft>
                <a:spcPts val="2133"/>
              </a:spcAft>
            </a:pPr>
            <a:r>
              <a:rPr lang="uk-UA" sz="2100" dirty="0">
                <a:solidFill>
                  <a:srgbClr val="FFFF00"/>
                </a:solidFill>
                <a:latin typeface="Times New Roman" panose="02020603050405020304" pitchFamily="18" charset="0"/>
                <a:ea typeface="Open Sans"/>
                <a:cs typeface="Times New Roman" panose="02020603050405020304" pitchFamily="18" charset="0"/>
                <a:sym typeface="Open Sans"/>
              </a:rPr>
              <a:t>Ініціатива впровадження </a:t>
            </a:r>
            <a:r>
              <a:rPr lang="uk-UA" sz="2100" dirty="0" smtClean="0">
                <a:solidFill>
                  <a:srgbClr val="FFFF00"/>
                </a:solidFill>
                <a:latin typeface="Times New Roman" panose="02020603050405020304" pitchFamily="18" charset="0"/>
                <a:ea typeface="Open Sans"/>
                <a:cs typeface="Times New Roman" panose="02020603050405020304" pitchFamily="18" charset="0"/>
                <a:sym typeface="Open Sans"/>
              </a:rPr>
              <a:t>Програми комплексного </a:t>
            </a:r>
            <a:r>
              <a:rPr lang="uk-UA" sz="2100" dirty="0">
                <a:solidFill>
                  <a:srgbClr val="FFFF00"/>
                </a:solidFill>
                <a:latin typeface="Times New Roman" panose="02020603050405020304" pitchFamily="18" charset="0"/>
                <a:ea typeface="Open Sans"/>
                <a:cs typeface="Times New Roman" panose="02020603050405020304" pitchFamily="18" charset="0"/>
                <a:sym typeface="Open Sans"/>
              </a:rPr>
              <a:t>відновлення</a:t>
            </a:r>
            <a:endParaRPr sz="2100" dirty="0">
              <a:solidFill>
                <a:srgbClr val="FFFF00"/>
              </a:solidFill>
              <a:latin typeface="Times New Roman" panose="02020603050405020304" pitchFamily="18" charset="0"/>
              <a:ea typeface="Open Sans"/>
              <a:cs typeface="Times New Roman" panose="02020603050405020304" pitchFamily="18" charset="0"/>
              <a:sym typeface="Open Sans"/>
            </a:endParaRPr>
          </a:p>
        </p:txBody>
      </p:sp>
      <p:sp>
        <p:nvSpPr>
          <p:cNvPr id="859" name="Google Shape;859;p52"/>
          <p:cNvSpPr txBox="1"/>
          <p:nvPr/>
        </p:nvSpPr>
        <p:spPr>
          <a:xfrm>
            <a:off x="3351883" y="3764969"/>
            <a:ext cx="2023600" cy="582800"/>
          </a:xfrm>
          <a:prstGeom prst="rect">
            <a:avLst/>
          </a:prstGeom>
          <a:noFill/>
          <a:ln>
            <a:noFill/>
          </a:ln>
        </p:spPr>
        <p:txBody>
          <a:bodyPr spcFirstLastPara="1" wrap="square" lIns="121897" tIns="121897" rIns="121897" bIns="121897" anchor="b" anchorCtr="0">
            <a:noAutofit/>
          </a:bodyPr>
          <a:lstStyle/>
          <a:p>
            <a:pPr algn="ctr"/>
            <a:r>
              <a:rPr lang="en" sz="2400" b="1" dirty="0">
                <a:solidFill>
                  <a:schemeClr val="accent2">
                    <a:lumMod val="60000"/>
                    <a:lumOff val="40000"/>
                  </a:schemeClr>
                </a:solidFill>
                <a:latin typeface="Times New Roman" panose="02020603050405020304" pitchFamily="18" charset="0"/>
                <a:ea typeface="Oswald"/>
                <a:cs typeface="Times New Roman" panose="02020603050405020304" pitchFamily="18" charset="0"/>
                <a:sym typeface="Oswald"/>
              </a:rPr>
              <a:t>02</a:t>
            </a:r>
            <a:endParaRPr sz="2400" b="1" dirty="0">
              <a:solidFill>
                <a:schemeClr val="accent2">
                  <a:lumMod val="60000"/>
                  <a:lumOff val="40000"/>
                </a:schemeClr>
              </a:solidFill>
              <a:latin typeface="Times New Roman" panose="02020603050405020304" pitchFamily="18" charset="0"/>
              <a:ea typeface="Oswald"/>
              <a:cs typeface="Times New Roman" panose="02020603050405020304" pitchFamily="18" charset="0"/>
              <a:sym typeface="Oswald"/>
            </a:endParaRPr>
          </a:p>
        </p:txBody>
      </p:sp>
      <p:sp>
        <p:nvSpPr>
          <p:cNvPr id="860" name="Google Shape;860;p52"/>
          <p:cNvSpPr txBox="1"/>
          <p:nvPr/>
        </p:nvSpPr>
        <p:spPr>
          <a:xfrm>
            <a:off x="3156108" y="4414861"/>
            <a:ext cx="2650723" cy="1235662"/>
          </a:xfrm>
          <a:prstGeom prst="rect">
            <a:avLst/>
          </a:prstGeom>
          <a:noFill/>
          <a:ln>
            <a:noFill/>
          </a:ln>
        </p:spPr>
        <p:txBody>
          <a:bodyPr spcFirstLastPara="1" wrap="square" lIns="121897" tIns="121897" rIns="121897" bIns="121897" anchor="t" anchorCtr="0">
            <a:noAutofit/>
          </a:bodyPr>
          <a:lstStyle/>
          <a:p>
            <a:pPr algn="ctr">
              <a:lnSpc>
                <a:spcPct val="115000"/>
              </a:lnSpc>
              <a:spcAft>
                <a:spcPts val="2133"/>
              </a:spcAft>
            </a:pPr>
            <a:r>
              <a:rPr lang="uk-UA" sz="2100" dirty="0">
                <a:solidFill>
                  <a:srgbClr val="FFFF00"/>
                </a:solidFill>
                <a:latin typeface="Times New Roman" panose="02020603050405020304" pitchFamily="18" charset="0"/>
                <a:ea typeface="Open Sans"/>
                <a:cs typeface="Times New Roman" panose="02020603050405020304" pitchFamily="18" charset="0"/>
                <a:sym typeface="Open Sans"/>
              </a:rPr>
              <a:t>Пропозиції мешканців, державних органів та </a:t>
            </a:r>
            <a:r>
              <a:rPr lang="uk-UA" sz="2100" dirty="0" smtClean="0">
                <a:solidFill>
                  <a:srgbClr val="FFFF00"/>
                </a:solidFill>
                <a:latin typeface="Times New Roman" panose="02020603050405020304" pitchFamily="18" charset="0"/>
                <a:ea typeface="Open Sans"/>
                <a:cs typeface="Times New Roman" panose="02020603050405020304" pitchFamily="18" charset="0"/>
                <a:sym typeface="Open Sans"/>
              </a:rPr>
              <a:t>експертів щодо заходів відновлення</a:t>
            </a:r>
            <a:endParaRPr sz="2100" dirty="0">
              <a:solidFill>
                <a:srgbClr val="FFFF00"/>
              </a:solidFill>
              <a:latin typeface="Times New Roman" panose="02020603050405020304" pitchFamily="18" charset="0"/>
              <a:ea typeface="Open Sans"/>
              <a:cs typeface="Times New Roman" panose="02020603050405020304" pitchFamily="18" charset="0"/>
              <a:sym typeface="Open Sans"/>
            </a:endParaRPr>
          </a:p>
        </p:txBody>
      </p:sp>
      <p:sp>
        <p:nvSpPr>
          <p:cNvPr id="863" name="Google Shape;863;p52"/>
          <p:cNvSpPr txBox="1"/>
          <p:nvPr/>
        </p:nvSpPr>
        <p:spPr>
          <a:xfrm>
            <a:off x="6111001" y="3710261"/>
            <a:ext cx="2023600" cy="582800"/>
          </a:xfrm>
          <a:prstGeom prst="rect">
            <a:avLst/>
          </a:prstGeom>
          <a:noFill/>
          <a:ln>
            <a:noFill/>
          </a:ln>
        </p:spPr>
        <p:txBody>
          <a:bodyPr spcFirstLastPara="1" wrap="square" lIns="121897" tIns="121897" rIns="121897" bIns="121897" anchor="b" anchorCtr="0">
            <a:noAutofit/>
          </a:bodyPr>
          <a:lstStyle/>
          <a:p>
            <a:pPr algn="ctr"/>
            <a:r>
              <a:rPr lang="en" sz="2400" b="1" dirty="0">
                <a:solidFill>
                  <a:schemeClr val="accent2">
                    <a:lumMod val="60000"/>
                    <a:lumOff val="40000"/>
                  </a:schemeClr>
                </a:solidFill>
                <a:latin typeface="Times New Roman" panose="02020603050405020304" pitchFamily="18" charset="0"/>
                <a:ea typeface="Oswald"/>
                <a:cs typeface="Times New Roman" panose="02020603050405020304" pitchFamily="18" charset="0"/>
                <a:sym typeface="Oswald"/>
              </a:rPr>
              <a:t>03</a:t>
            </a:r>
            <a:endParaRPr sz="2400" b="1" dirty="0">
              <a:solidFill>
                <a:schemeClr val="accent2">
                  <a:lumMod val="60000"/>
                  <a:lumOff val="40000"/>
                </a:schemeClr>
              </a:solidFill>
              <a:latin typeface="Times New Roman" panose="02020603050405020304" pitchFamily="18" charset="0"/>
              <a:ea typeface="Oswald"/>
              <a:cs typeface="Times New Roman" panose="02020603050405020304" pitchFamily="18" charset="0"/>
              <a:sym typeface="Oswald"/>
            </a:endParaRPr>
          </a:p>
        </p:txBody>
      </p:sp>
      <p:sp>
        <p:nvSpPr>
          <p:cNvPr id="864" name="Google Shape;864;p52"/>
          <p:cNvSpPr txBox="1"/>
          <p:nvPr/>
        </p:nvSpPr>
        <p:spPr>
          <a:xfrm>
            <a:off x="5707547" y="4414861"/>
            <a:ext cx="3144733" cy="1178400"/>
          </a:xfrm>
          <a:prstGeom prst="rect">
            <a:avLst/>
          </a:prstGeom>
          <a:noFill/>
          <a:ln>
            <a:noFill/>
          </a:ln>
        </p:spPr>
        <p:txBody>
          <a:bodyPr spcFirstLastPara="1" wrap="square" lIns="121897" tIns="121897" rIns="121897" bIns="121897" anchor="t" anchorCtr="0">
            <a:noAutofit/>
          </a:bodyPr>
          <a:lstStyle/>
          <a:p>
            <a:pPr algn="ctr">
              <a:lnSpc>
                <a:spcPct val="115000"/>
              </a:lnSpc>
              <a:spcAft>
                <a:spcPts val="2133"/>
              </a:spcAft>
            </a:pPr>
            <a:r>
              <a:rPr lang="ru-RU" sz="2100" dirty="0">
                <a:solidFill>
                  <a:srgbClr val="FFFF00"/>
                </a:solidFill>
                <a:latin typeface="Times New Roman" panose="02020603050405020304" pitchFamily="18" charset="0"/>
                <a:ea typeface="Open Sans"/>
                <a:cs typeface="Times New Roman" panose="02020603050405020304" pitchFamily="18" charset="0"/>
                <a:sym typeface="Open Sans"/>
              </a:rPr>
              <a:t>Аналіз даних та підготовка </a:t>
            </a:r>
            <a:r>
              <a:rPr lang="ru-RU" sz="2100" dirty="0" smtClean="0">
                <a:solidFill>
                  <a:srgbClr val="FFFF00"/>
                </a:solidFill>
                <a:latin typeface="Times New Roman" panose="02020603050405020304" pitchFamily="18" charset="0"/>
                <a:ea typeface="Open Sans"/>
                <a:cs typeface="Times New Roman" panose="02020603050405020304" pitchFamily="18" charset="0"/>
                <a:sym typeface="Open Sans"/>
              </a:rPr>
              <a:t>проєкту Програми </a:t>
            </a:r>
            <a:r>
              <a:rPr lang="ru-RU" sz="2100" dirty="0">
                <a:solidFill>
                  <a:srgbClr val="FFFF00"/>
                </a:solidFill>
                <a:latin typeface="Times New Roman" panose="02020603050405020304" pitchFamily="18" charset="0"/>
                <a:ea typeface="Open Sans"/>
                <a:cs typeface="Times New Roman" panose="02020603050405020304" pitchFamily="18" charset="0"/>
                <a:sym typeface="Open Sans"/>
              </a:rPr>
              <a:t>відновлення громади</a:t>
            </a:r>
          </a:p>
        </p:txBody>
      </p:sp>
      <p:sp>
        <p:nvSpPr>
          <p:cNvPr id="865" name="Google Shape;865;p52"/>
          <p:cNvSpPr txBox="1"/>
          <p:nvPr/>
        </p:nvSpPr>
        <p:spPr>
          <a:xfrm>
            <a:off x="9253737" y="3770777"/>
            <a:ext cx="2023600" cy="582800"/>
          </a:xfrm>
          <a:prstGeom prst="rect">
            <a:avLst/>
          </a:prstGeom>
          <a:noFill/>
          <a:ln>
            <a:noFill/>
          </a:ln>
        </p:spPr>
        <p:txBody>
          <a:bodyPr spcFirstLastPara="1" wrap="square" lIns="121897" tIns="121897" rIns="121897" bIns="121897" anchor="b" anchorCtr="0">
            <a:noAutofit/>
          </a:bodyPr>
          <a:lstStyle/>
          <a:p>
            <a:pPr algn="ctr"/>
            <a:r>
              <a:rPr lang="en" sz="2400" b="1" dirty="0">
                <a:solidFill>
                  <a:schemeClr val="accent2">
                    <a:lumMod val="60000"/>
                    <a:lumOff val="40000"/>
                  </a:schemeClr>
                </a:solidFill>
                <a:latin typeface="Times New Roman" panose="02020603050405020304" pitchFamily="18" charset="0"/>
                <a:ea typeface="Oswald"/>
                <a:cs typeface="Times New Roman" panose="02020603050405020304" pitchFamily="18" charset="0"/>
                <a:sym typeface="Oswald"/>
              </a:rPr>
              <a:t>04</a:t>
            </a:r>
            <a:endParaRPr sz="2400" b="1" dirty="0">
              <a:solidFill>
                <a:schemeClr val="accent2">
                  <a:lumMod val="60000"/>
                  <a:lumOff val="40000"/>
                </a:schemeClr>
              </a:solidFill>
              <a:latin typeface="Times New Roman" panose="02020603050405020304" pitchFamily="18" charset="0"/>
              <a:ea typeface="Oswald"/>
              <a:cs typeface="Times New Roman" panose="02020603050405020304" pitchFamily="18" charset="0"/>
              <a:sym typeface="Oswald"/>
            </a:endParaRPr>
          </a:p>
        </p:txBody>
      </p:sp>
      <p:sp>
        <p:nvSpPr>
          <p:cNvPr id="866" name="Google Shape;866;p52"/>
          <p:cNvSpPr txBox="1"/>
          <p:nvPr/>
        </p:nvSpPr>
        <p:spPr>
          <a:xfrm>
            <a:off x="8991259" y="4414861"/>
            <a:ext cx="2720637" cy="1178400"/>
          </a:xfrm>
          <a:prstGeom prst="rect">
            <a:avLst/>
          </a:prstGeom>
          <a:noFill/>
          <a:ln>
            <a:noFill/>
          </a:ln>
        </p:spPr>
        <p:txBody>
          <a:bodyPr spcFirstLastPara="1" wrap="square" lIns="121897" tIns="121897" rIns="121897" bIns="121897" anchor="t" anchorCtr="0">
            <a:noAutofit/>
          </a:bodyPr>
          <a:lstStyle/>
          <a:p>
            <a:pPr algn="ctr">
              <a:lnSpc>
                <a:spcPct val="115000"/>
              </a:lnSpc>
              <a:spcAft>
                <a:spcPts val="2133"/>
              </a:spcAft>
            </a:pPr>
            <a:r>
              <a:rPr lang="uk-UA" sz="2100" dirty="0">
                <a:solidFill>
                  <a:srgbClr val="FFFF00"/>
                </a:solidFill>
                <a:latin typeface="Times New Roman" panose="02020603050405020304" pitchFamily="18" charset="0"/>
                <a:ea typeface="Open Sans"/>
                <a:cs typeface="Times New Roman" panose="02020603050405020304" pitchFamily="18" charset="0"/>
                <a:sym typeface="Open Sans"/>
              </a:rPr>
              <a:t>Врахування зауважень та погодження </a:t>
            </a:r>
            <a:r>
              <a:rPr lang="uk-UA" sz="2100" dirty="0" smtClean="0">
                <a:solidFill>
                  <a:srgbClr val="FFFF00"/>
                </a:solidFill>
                <a:latin typeface="Times New Roman" panose="02020603050405020304" pitchFamily="18" charset="0"/>
                <a:ea typeface="Open Sans"/>
                <a:cs typeface="Times New Roman" panose="02020603050405020304" pitchFamily="18" charset="0"/>
                <a:sym typeface="Open Sans"/>
              </a:rPr>
              <a:t>Програми </a:t>
            </a:r>
            <a:endParaRPr sz="2100" dirty="0">
              <a:solidFill>
                <a:srgbClr val="FFFF00"/>
              </a:solidFill>
              <a:latin typeface="Times New Roman" panose="02020603050405020304" pitchFamily="18" charset="0"/>
              <a:ea typeface="Open Sans"/>
              <a:cs typeface="Times New Roman" panose="02020603050405020304" pitchFamily="18" charset="0"/>
              <a:sym typeface="Open Sans"/>
            </a:endParaRPr>
          </a:p>
        </p:txBody>
      </p:sp>
      <p:grpSp>
        <p:nvGrpSpPr>
          <p:cNvPr id="867" name="Google Shape;867;p52"/>
          <p:cNvGrpSpPr/>
          <p:nvPr/>
        </p:nvGrpSpPr>
        <p:grpSpPr>
          <a:xfrm flipH="1">
            <a:off x="1627080" y="4353577"/>
            <a:ext cx="352872" cy="61268"/>
            <a:chOff x="6146875" y="1767300"/>
            <a:chExt cx="331025" cy="57475"/>
          </a:xfrm>
        </p:grpSpPr>
        <p:sp>
          <p:nvSpPr>
            <p:cNvPr id="868" name="Google Shape;868;p52"/>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869" name="Google Shape;869;p52"/>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870" name="Google Shape;870;p52"/>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grpSp>
      <p:grpSp>
        <p:nvGrpSpPr>
          <p:cNvPr id="871" name="Google Shape;871;p52"/>
          <p:cNvGrpSpPr/>
          <p:nvPr/>
        </p:nvGrpSpPr>
        <p:grpSpPr>
          <a:xfrm flipH="1">
            <a:off x="4187263" y="4353577"/>
            <a:ext cx="352872" cy="61268"/>
            <a:chOff x="6146875" y="1767300"/>
            <a:chExt cx="331025" cy="57475"/>
          </a:xfrm>
        </p:grpSpPr>
        <p:sp>
          <p:nvSpPr>
            <p:cNvPr id="872" name="Google Shape;872;p52"/>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873" name="Google Shape;873;p52"/>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874" name="Google Shape;874;p52"/>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grpSp>
      <p:grpSp>
        <p:nvGrpSpPr>
          <p:cNvPr id="879" name="Google Shape;879;p52"/>
          <p:cNvGrpSpPr/>
          <p:nvPr/>
        </p:nvGrpSpPr>
        <p:grpSpPr>
          <a:xfrm flipH="1">
            <a:off x="6987952" y="4353577"/>
            <a:ext cx="352872" cy="61268"/>
            <a:chOff x="6146875" y="1767300"/>
            <a:chExt cx="331025" cy="57475"/>
          </a:xfrm>
        </p:grpSpPr>
        <p:sp>
          <p:nvSpPr>
            <p:cNvPr id="880" name="Google Shape;880;p52"/>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881" name="Google Shape;881;p52"/>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882" name="Google Shape;882;p52"/>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grpSp>
      <p:grpSp>
        <p:nvGrpSpPr>
          <p:cNvPr id="883" name="Google Shape;883;p52"/>
          <p:cNvGrpSpPr/>
          <p:nvPr/>
        </p:nvGrpSpPr>
        <p:grpSpPr>
          <a:xfrm flipH="1">
            <a:off x="10130688" y="4353577"/>
            <a:ext cx="352872" cy="61268"/>
            <a:chOff x="6146875" y="1767300"/>
            <a:chExt cx="331025" cy="57475"/>
          </a:xfrm>
        </p:grpSpPr>
        <p:sp>
          <p:nvSpPr>
            <p:cNvPr id="884" name="Google Shape;884;p52"/>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885" name="Google Shape;885;p52"/>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886" name="Google Shape;886;p52"/>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grpSp>
    </p:spTree>
    <p:extLst>
      <p:ext uri="{BB962C8B-B14F-4D97-AF65-F5344CB8AC3E}">
        <p14:creationId xmlns:p14="http://schemas.microsoft.com/office/powerpoint/2010/main" val="119522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11" name="Rectangle 10">
            <a:extLst>
              <a:ext uri="{FF2B5EF4-FFF2-40B4-BE49-F238E27FC236}">
                <a16:creationId xmlns="" xmlns:a16="http://schemas.microsoft.com/office/drawing/2014/main" id="{E5CA8CFD-5C42-2406-1040-DA4989A4EDB1}"/>
              </a:ext>
            </a:extLst>
          </p:cNvPr>
          <p:cNvSpPr/>
          <p:nvPr/>
        </p:nvSpPr>
        <p:spPr>
          <a:xfrm>
            <a:off x="5989983" y="0"/>
            <a:ext cx="6183775" cy="6858000"/>
          </a:xfrm>
          <a:prstGeom prst="rect">
            <a:avLst/>
          </a:prstGeom>
          <a:solidFill>
            <a:srgbClr val="0E2A4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p>
        </p:txBody>
      </p:sp>
      <p:sp>
        <p:nvSpPr>
          <p:cNvPr id="506" name="Google Shape;506;p36"/>
          <p:cNvSpPr txBox="1">
            <a:spLocks noGrp="1"/>
          </p:cNvSpPr>
          <p:nvPr>
            <p:ph type="title" idx="2"/>
          </p:nvPr>
        </p:nvSpPr>
        <p:spPr>
          <a:xfrm>
            <a:off x="1655642" y="333545"/>
            <a:ext cx="1919455" cy="1566176"/>
          </a:xfrm>
          <a:prstGeom prst="rect">
            <a:avLst/>
          </a:prstGeom>
        </p:spPr>
        <p:txBody>
          <a:bodyPr spcFirstLastPara="1" wrap="square" lIns="121897" tIns="121897" rIns="121897" bIns="121897" anchor="b" anchorCtr="0">
            <a:noAutofit/>
          </a:bodyPr>
          <a:lstStyle/>
          <a:p>
            <a:r>
              <a:rPr lang="uk-UA" dirty="0" smtClean="0"/>
              <a:t> </a:t>
            </a:r>
            <a:r>
              <a:rPr lang="en" dirty="0" smtClean="0">
                <a:latin typeface="Times New Roman" panose="02020603050405020304" pitchFamily="18" charset="0"/>
                <a:cs typeface="Times New Roman" panose="02020603050405020304" pitchFamily="18" charset="0"/>
              </a:rPr>
              <a:t>01</a:t>
            </a:r>
            <a:endParaRPr dirty="0">
              <a:latin typeface="Times New Roman" panose="02020603050405020304" pitchFamily="18" charset="0"/>
              <a:cs typeface="Times New Roman" panose="02020603050405020304" pitchFamily="18" charset="0"/>
            </a:endParaRPr>
          </a:p>
        </p:txBody>
      </p:sp>
      <p:sp>
        <p:nvSpPr>
          <p:cNvPr id="507" name="Google Shape;507;p36"/>
          <p:cNvSpPr txBox="1">
            <a:spLocks noGrp="1"/>
          </p:cNvSpPr>
          <p:nvPr>
            <p:ph type="title"/>
          </p:nvPr>
        </p:nvSpPr>
        <p:spPr>
          <a:xfrm>
            <a:off x="1318204" y="2971990"/>
            <a:ext cx="3850205" cy="2979199"/>
          </a:xfrm>
          <a:prstGeom prst="rect">
            <a:avLst/>
          </a:prstGeom>
        </p:spPr>
        <p:txBody>
          <a:bodyPr spcFirstLastPara="1" wrap="square" lIns="121897" tIns="121897" rIns="121897" bIns="121897" anchor="b" anchorCtr="0">
            <a:noAutofit/>
          </a:bodyPr>
          <a:lstStyle/>
          <a:p>
            <a:pPr lvl="0"/>
            <a:r>
              <a:rPr lang="ru-RU" sz="4300" dirty="0">
                <a:latin typeface="Times New Roman" panose="02020603050405020304" pitchFamily="18" charset="0"/>
                <a:cs typeface="Times New Roman" panose="02020603050405020304" pitchFamily="18" charset="0"/>
              </a:rPr>
              <a:t>Ініціатива впровадження </a:t>
            </a:r>
            <a:r>
              <a:rPr lang="uk-UA" sz="4300" noProof="1" smtClean="0">
                <a:latin typeface="Times New Roman" panose="02020603050405020304" pitchFamily="18" charset="0"/>
                <a:cs typeface="Times New Roman" panose="02020603050405020304" pitchFamily="18" charset="0"/>
              </a:rPr>
              <a:t>Програми</a:t>
            </a:r>
            <a:r>
              <a:rPr lang="ru-RU" sz="4300" dirty="0" smtClean="0">
                <a:latin typeface="Times New Roman" panose="02020603050405020304" pitchFamily="18" charset="0"/>
                <a:cs typeface="Times New Roman" panose="02020603050405020304" pitchFamily="18" charset="0"/>
              </a:rPr>
              <a:t> комплексного </a:t>
            </a:r>
            <a:r>
              <a:rPr lang="ru-RU" sz="4300" dirty="0">
                <a:latin typeface="Times New Roman" panose="02020603050405020304" pitchFamily="18" charset="0"/>
                <a:cs typeface="Times New Roman" panose="02020603050405020304" pitchFamily="18" charset="0"/>
              </a:rPr>
              <a:t>відновлення</a:t>
            </a:r>
            <a:br>
              <a:rPr lang="ru-RU" sz="4300" dirty="0">
                <a:latin typeface="Times New Roman" panose="02020603050405020304" pitchFamily="18" charset="0"/>
                <a:cs typeface="Times New Roman" panose="02020603050405020304" pitchFamily="18" charset="0"/>
              </a:rPr>
            </a:br>
            <a:r>
              <a:rPr lang="ru-RU" sz="4300" dirty="0">
                <a:latin typeface="Times New Roman" panose="02020603050405020304" pitchFamily="18" charset="0"/>
                <a:cs typeface="Times New Roman" panose="02020603050405020304" pitchFamily="18" charset="0"/>
              </a:rPr>
              <a:t>громади</a:t>
            </a:r>
          </a:p>
        </p:txBody>
      </p:sp>
      <p:grpSp>
        <p:nvGrpSpPr>
          <p:cNvPr id="543" name="Google Shape;543;p36"/>
          <p:cNvGrpSpPr/>
          <p:nvPr/>
        </p:nvGrpSpPr>
        <p:grpSpPr>
          <a:xfrm flipH="1">
            <a:off x="1589028" y="1884272"/>
            <a:ext cx="594963" cy="103301"/>
            <a:chOff x="6146875" y="1767300"/>
            <a:chExt cx="331025" cy="57475"/>
          </a:xfrm>
        </p:grpSpPr>
        <p:sp>
          <p:nvSpPr>
            <p:cNvPr id="544" name="Google Shape;544;p36"/>
            <p:cNvSpPr/>
            <p:nvPr/>
          </p:nvSpPr>
          <p:spPr>
            <a:xfrm>
              <a:off x="6277250"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545" name="Google Shape;545;p36"/>
            <p:cNvSpPr/>
            <p:nvPr/>
          </p:nvSpPr>
          <p:spPr>
            <a:xfrm>
              <a:off x="6146875" y="1767300"/>
              <a:ext cx="74150" cy="57475"/>
            </a:xfrm>
            <a:custGeom>
              <a:avLst/>
              <a:gdLst/>
              <a:ahLst/>
              <a:cxnLst/>
              <a:rect l="l" t="t" r="r" b="b"/>
              <a:pathLst>
                <a:path w="2966" h="2299" extrusionOk="0">
                  <a:moveTo>
                    <a:pt x="1477" y="1"/>
                  </a:moveTo>
                  <a:cubicBezTo>
                    <a:pt x="1" y="1"/>
                    <a:pt x="1" y="2299"/>
                    <a:pt x="1477" y="2299"/>
                  </a:cubicBezTo>
                  <a:cubicBezTo>
                    <a:pt x="2966" y="2299"/>
                    <a:pt x="2966" y="1"/>
                    <a:pt x="1477"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546" name="Google Shape;546;p36"/>
            <p:cNvSpPr/>
            <p:nvPr/>
          </p:nvSpPr>
          <p:spPr>
            <a:xfrm>
              <a:off x="6403775" y="1767300"/>
              <a:ext cx="74125" cy="57475"/>
            </a:xfrm>
            <a:custGeom>
              <a:avLst/>
              <a:gdLst/>
              <a:ahLst/>
              <a:cxnLst/>
              <a:rect l="l" t="t" r="r" b="b"/>
              <a:pathLst>
                <a:path w="2965" h="2299" extrusionOk="0">
                  <a:moveTo>
                    <a:pt x="1488" y="1"/>
                  </a:moveTo>
                  <a:cubicBezTo>
                    <a:pt x="0" y="1"/>
                    <a:pt x="0" y="2299"/>
                    <a:pt x="1488" y="2299"/>
                  </a:cubicBezTo>
                  <a:cubicBezTo>
                    <a:pt x="2965" y="2299"/>
                    <a:pt x="2965" y="1"/>
                    <a:pt x="1488" y="1"/>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grpSp>
      <p:grpSp>
        <p:nvGrpSpPr>
          <p:cNvPr id="34" name="Google Shape;10357;p108">
            <a:extLst>
              <a:ext uri="{FF2B5EF4-FFF2-40B4-BE49-F238E27FC236}">
                <a16:creationId xmlns="" xmlns:a16="http://schemas.microsoft.com/office/drawing/2014/main" id="{8DF384ED-875D-2C87-605C-9F7F40975C42}"/>
              </a:ext>
            </a:extLst>
          </p:cNvPr>
          <p:cNvGrpSpPr/>
          <p:nvPr/>
        </p:nvGrpSpPr>
        <p:grpSpPr>
          <a:xfrm>
            <a:off x="7170196" y="1245890"/>
            <a:ext cx="3823347" cy="4216887"/>
            <a:chOff x="4206459" y="1191441"/>
            <a:chExt cx="712557" cy="785901"/>
          </a:xfrm>
        </p:grpSpPr>
        <p:sp>
          <p:nvSpPr>
            <p:cNvPr id="35" name="Google Shape;10358;p108">
              <a:extLst>
                <a:ext uri="{FF2B5EF4-FFF2-40B4-BE49-F238E27FC236}">
                  <a16:creationId xmlns="" xmlns:a16="http://schemas.microsoft.com/office/drawing/2014/main" id="{4E3FC601-3DB6-49A6-C9A1-94DC77FD6989}"/>
                </a:ext>
              </a:extLst>
            </p:cNvPr>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36" name="Google Shape;10359;p108">
              <a:extLst>
                <a:ext uri="{FF2B5EF4-FFF2-40B4-BE49-F238E27FC236}">
                  <a16:creationId xmlns="" xmlns:a16="http://schemas.microsoft.com/office/drawing/2014/main" id="{6EAF35A5-5C6A-5492-B9D1-1C36208B749F}"/>
                </a:ext>
              </a:extLst>
            </p:cNvPr>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37" name="Google Shape;10360;p108">
              <a:extLst>
                <a:ext uri="{FF2B5EF4-FFF2-40B4-BE49-F238E27FC236}">
                  <a16:creationId xmlns="" xmlns:a16="http://schemas.microsoft.com/office/drawing/2014/main" id="{B99C3F83-30A0-8E8B-17A0-94840635C0BE}"/>
                </a:ext>
              </a:extLst>
            </p:cNvPr>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38" name="Google Shape;10361;p108">
              <a:extLst>
                <a:ext uri="{FF2B5EF4-FFF2-40B4-BE49-F238E27FC236}">
                  <a16:creationId xmlns="" xmlns:a16="http://schemas.microsoft.com/office/drawing/2014/main" id="{0B176CB2-DDA2-63C3-1717-6288EBABEFEB}"/>
                </a:ext>
              </a:extLst>
            </p:cNvPr>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endParaRPr dirty="0"/>
            </a:p>
          </p:txBody>
        </p:sp>
        <p:grpSp>
          <p:nvGrpSpPr>
            <p:cNvPr id="39" name="Google Shape;10362;p108">
              <a:extLst>
                <a:ext uri="{FF2B5EF4-FFF2-40B4-BE49-F238E27FC236}">
                  <a16:creationId xmlns="" xmlns:a16="http://schemas.microsoft.com/office/drawing/2014/main" id="{7AE72AFD-914C-6485-79E5-254BA94BEE0D}"/>
                </a:ext>
              </a:extLst>
            </p:cNvPr>
            <p:cNvGrpSpPr/>
            <p:nvPr/>
          </p:nvGrpSpPr>
          <p:grpSpPr>
            <a:xfrm>
              <a:off x="4644280" y="1290523"/>
              <a:ext cx="143716" cy="29463"/>
              <a:chOff x="4644280" y="1290523"/>
              <a:chExt cx="143716" cy="29463"/>
            </a:xfrm>
          </p:grpSpPr>
          <p:sp>
            <p:nvSpPr>
              <p:cNvPr id="453" name="Google Shape;10363;p108">
                <a:extLst>
                  <a:ext uri="{FF2B5EF4-FFF2-40B4-BE49-F238E27FC236}">
                    <a16:creationId xmlns="" xmlns:a16="http://schemas.microsoft.com/office/drawing/2014/main" id="{42099E7F-E2D8-29D2-1CA0-0E799BC4BCBB}"/>
                  </a:ext>
                </a:extLst>
              </p:cNvPr>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454" name="Google Shape;10364;p108">
                <a:extLst>
                  <a:ext uri="{FF2B5EF4-FFF2-40B4-BE49-F238E27FC236}">
                    <a16:creationId xmlns="" xmlns:a16="http://schemas.microsoft.com/office/drawing/2014/main" id="{DD7DC745-DBA0-F0E3-8658-4A7D4FA9B16B}"/>
                  </a:ext>
                </a:extLst>
              </p:cNvPr>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455" name="Google Shape;10365;p108">
                <a:extLst>
                  <a:ext uri="{FF2B5EF4-FFF2-40B4-BE49-F238E27FC236}">
                    <a16:creationId xmlns="" xmlns:a16="http://schemas.microsoft.com/office/drawing/2014/main" id="{F9C9A345-C605-A896-E888-B46B93888ACF}"/>
                  </a:ext>
                </a:extLst>
              </p:cNvPr>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456" name="Google Shape;10366;p108">
                <a:extLst>
                  <a:ext uri="{FF2B5EF4-FFF2-40B4-BE49-F238E27FC236}">
                    <a16:creationId xmlns="" xmlns:a16="http://schemas.microsoft.com/office/drawing/2014/main" id="{06B29169-B94B-7520-71C4-2401974C81EF}"/>
                  </a:ext>
                </a:extLst>
              </p:cNvPr>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grpSp>
        <p:grpSp>
          <p:nvGrpSpPr>
            <p:cNvPr id="40" name="Google Shape;10367;p108">
              <a:extLst>
                <a:ext uri="{FF2B5EF4-FFF2-40B4-BE49-F238E27FC236}">
                  <a16:creationId xmlns="" xmlns:a16="http://schemas.microsoft.com/office/drawing/2014/main" id="{4F154F48-1737-8B8F-8EC7-A2A703DE1CED}"/>
                </a:ext>
              </a:extLst>
            </p:cNvPr>
            <p:cNvGrpSpPr/>
            <p:nvPr/>
          </p:nvGrpSpPr>
          <p:grpSpPr>
            <a:xfrm>
              <a:off x="4356567" y="1191441"/>
              <a:ext cx="143690" cy="29488"/>
              <a:chOff x="4356567" y="1191441"/>
              <a:chExt cx="143690" cy="29488"/>
            </a:xfrm>
          </p:grpSpPr>
          <p:sp>
            <p:nvSpPr>
              <p:cNvPr id="449" name="Google Shape;10368;p108">
                <a:extLst>
                  <a:ext uri="{FF2B5EF4-FFF2-40B4-BE49-F238E27FC236}">
                    <a16:creationId xmlns="" xmlns:a16="http://schemas.microsoft.com/office/drawing/2014/main" id="{9086BC0B-B1B9-7C8B-4737-BEE7C259DD86}"/>
                  </a:ext>
                </a:extLst>
              </p:cNvPr>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450" name="Google Shape;10369;p108">
                <a:extLst>
                  <a:ext uri="{FF2B5EF4-FFF2-40B4-BE49-F238E27FC236}">
                    <a16:creationId xmlns="" xmlns:a16="http://schemas.microsoft.com/office/drawing/2014/main" id="{473AE1F8-65BF-D8E9-DB1E-8A72DBDF6DA6}"/>
                  </a:ext>
                </a:extLst>
              </p:cNvPr>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451" name="Google Shape;10370;p108">
                <a:extLst>
                  <a:ext uri="{FF2B5EF4-FFF2-40B4-BE49-F238E27FC236}">
                    <a16:creationId xmlns="" xmlns:a16="http://schemas.microsoft.com/office/drawing/2014/main" id="{9E256FC7-198C-39D4-0E64-9738ACBD3768}"/>
                  </a:ext>
                </a:extLst>
              </p:cNvPr>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452" name="Google Shape;10371;p108">
                <a:extLst>
                  <a:ext uri="{FF2B5EF4-FFF2-40B4-BE49-F238E27FC236}">
                    <a16:creationId xmlns="" xmlns:a16="http://schemas.microsoft.com/office/drawing/2014/main" id="{368310A0-01FD-C4B3-182A-A6A9B88FE81E}"/>
                  </a:ext>
                </a:extLst>
              </p:cNvPr>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grpSp>
        <p:grpSp>
          <p:nvGrpSpPr>
            <p:cNvPr id="41" name="Google Shape;10372;p108">
              <a:extLst>
                <a:ext uri="{FF2B5EF4-FFF2-40B4-BE49-F238E27FC236}">
                  <a16:creationId xmlns="" xmlns:a16="http://schemas.microsoft.com/office/drawing/2014/main" id="{AD966C39-36FA-176B-C22A-BBB140A78F40}"/>
                </a:ext>
              </a:extLst>
            </p:cNvPr>
            <p:cNvGrpSpPr/>
            <p:nvPr/>
          </p:nvGrpSpPr>
          <p:grpSpPr>
            <a:xfrm>
              <a:off x="4339009" y="1863727"/>
              <a:ext cx="143703" cy="29476"/>
              <a:chOff x="4339009" y="1863727"/>
              <a:chExt cx="143703" cy="29476"/>
            </a:xfrm>
          </p:grpSpPr>
          <p:sp>
            <p:nvSpPr>
              <p:cNvPr id="61" name="Google Shape;10373;p108">
                <a:extLst>
                  <a:ext uri="{FF2B5EF4-FFF2-40B4-BE49-F238E27FC236}">
                    <a16:creationId xmlns="" xmlns:a16="http://schemas.microsoft.com/office/drawing/2014/main" id="{BB854A20-0A87-0112-10F4-FAB9C4E71027}"/>
                  </a:ext>
                </a:extLst>
              </p:cNvPr>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62" name="Google Shape;10374;p108">
                <a:extLst>
                  <a:ext uri="{FF2B5EF4-FFF2-40B4-BE49-F238E27FC236}">
                    <a16:creationId xmlns="" xmlns:a16="http://schemas.microsoft.com/office/drawing/2014/main" id="{43987722-1DDC-08F8-7D7B-AF82C97C7350}"/>
                  </a:ext>
                </a:extLst>
              </p:cNvPr>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63" name="Google Shape;10375;p108">
                <a:extLst>
                  <a:ext uri="{FF2B5EF4-FFF2-40B4-BE49-F238E27FC236}">
                    <a16:creationId xmlns="" xmlns:a16="http://schemas.microsoft.com/office/drawing/2014/main" id="{218A76ED-D948-FA3F-5ADB-2DA14CCFC60D}"/>
                  </a:ext>
                </a:extLst>
              </p:cNvPr>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448" name="Google Shape;10376;p108">
                <a:extLst>
                  <a:ext uri="{FF2B5EF4-FFF2-40B4-BE49-F238E27FC236}">
                    <a16:creationId xmlns="" xmlns:a16="http://schemas.microsoft.com/office/drawing/2014/main" id="{602DE59C-7E21-4C30-EEC1-8C106953952D}"/>
                  </a:ext>
                </a:extLst>
              </p:cNvPr>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grpSp>
        <p:grpSp>
          <p:nvGrpSpPr>
            <p:cNvPr id="42" name="Google Shape;10377;p108">
              <a:extLst>
                <a:ext uri="{FF2B5EF4-FFF2-40B4-BE49-F238E27FC236}">
                  <a16:creationId xmlns="" xmlns:a16="http://schemas.microsoft.com/office/drawing/2014/main" id="{5EC8B3FD-BE94-0B59-2D6A-A7C60574A52F}"/>
                </a:ext>
              </a:extLst>
            </p:cNvPr>
            <p:cNvGrpSpPr/>
            <p:nvPr/>
          </p:nvGrpSpPr>
          <p:grpSpPr>
            <a:xfrm>
              <a:off x="4206459" y="1607315"/>
              <a:ext cx="29539" cy="142899"/>
              <a:chOff x="4206459" y="1607315"/>
              <a:chExt cx="29539" cy="142899"/>
            </a:xfrm>
          </p:grpSpPr>
          <p:sp>
            <p:nvSpPr>
              <p:cNvPr id="57" name="Google Shape;10378;p108">
                <a:extLst>
                  <a:ext uri="{FF2B5EF4-FFF2-40B4-BE49-F238E27FC236}">
                    <a16:creationId xmlns="" xmlns:a16="http://schemas.microsoft.com/office/drawing/2014/main" id="{FA00A778-2685-B2B6-FAD6-4566E73D064C}"/>
                  </a:ext>
                </a:extLst>
              </p:cNvPr>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58" name="Google Shape;10379;p108">
                <a:extLst>
                  <a:ext uri="{FF2B5EF4-FFF2-40B4-BE49-F238E27FC236}">
                    <a16:creationId xmlns="" xmlns:a16="http://schemas.microsoft.com/office/drawing/2014/main" id="{B97230F7-8785-DD73-AF17-72ECCA047061}"/>
                  </a:ext>
                </a:extLst>
              </p:cNvPr>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59" name="Google Shape;10380;p108">
                <a:extLst>
                  <a:ext uri="{FF2B5EF4-FFF2-40B4-BE49-F238E27FC236}">
                    <a16:creationId xmlns="" xmlns:a16="http://schemas.microsoft.com/office/drawing/2014/main" id="{75D97A47-2D24-C946-4D94-5A9D1584DE3B}"/>
                  </a:ext>
                </a:extLst>
              </p:cNvPr>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60" name="Google Shape;10381;p108">
                <a:extLst>
                  <a:ext uri="{FF2B5EF4-FFF2-40B4-BE49-F238E27FC236}">
                    <a16:creationId xmlns="" xmlns:a16="http://schemas.microsoft.com/office/drawing/2014/main" id="{2EC65B54-59F1-156E-A1BB-CCBFF9E72B3A}"/>
                  </a:ext>
                </a:extLst>
              </p:cNvPr>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grpSp>
        <p:sp>
          <p:nvSpPr>
            <p:cNvPr id="43" name="Google Shape;10382;p108">
              <a:extLst>
                <a:ext uri="{FF2B5EF4-FFF2-40B4-BE49-F238E27FC236}">
                  <a16:creationId xmlns="" xmlns:a16="http://schemas.microsoft.com/office/drawing/2014/main" id="{CA37532B-0803-6A90-9DE1-9C449CF598EB}"/>
                </a:ext>
              </a:extLst>
            </p:cNvPr>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44" name="Google Shape;10383;p108">
              <a:extLst>
                <a:ext uri="{FF2B5EF4-FFF2-40B4-BE49-F238E27FC236}">
                  <a16:creationId xmlns="" xmlns:a16="http://schemas.microsoft.com/office/drawing/2014/main" id="{1EE5AA1A-0CFF-8215-D5ED-25384DE9947C}"/>
                </a:ext>
              </a:extLst>
            </p:cNvPr>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45" name="Google Shape;10384;p108">
              <a:extLst>
                <a:ext uri="{FF2B5EF4-FFF2-40B4-BE49-F238E27FC236}">
                  <a16:creationId xmlns="" xmlns:a16="http://schemas.microsoft.com/office/drawing/2014/main" id="{4377C6F5-2DA7-308B-005C-9991DABA1C55}"/>
                </a:ext>
              </a:extLst>
            </p:cNvPr>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46" name="Google Shape;10385;p108">
              <a:extLst>
                <a:ext uri="{FF2B5EF4-FFF2-40B4-BE49-F238E27FC236}">
                  <a16:creationId xmlns="" xmlns:a16="http://schemas.microsoft.com/office/drawing/2014/main" id="{11CE9E49-54EF-56A3-9FFB-0EFABB18D326}"/>
                </a:ext>
              </a:extLst>
            </p:cNvPr>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grpSp>
          <p:nvGrpSpPr>
            <p:cNvPr id="47" name="Google Shape;10386;p108">
              <a:extLst>
                <a:ext uri="{FF2B5EF4-FFF2-40B4-BE49-F238E27FC236}">
                  <a16:creationId xmlns="" xmlns:a16="http://schemas.microsoft.com/office/drawing/2014/main" id="{30A71D4C-BE87-2BE2-7A36-C9F504BE0F7E}"/>
                </a:ext>
              </a:extLst>
            </p:cNvPr>
            <p:cNvGrpSpPr/>
            <p:nvPr/>
          </p:nvGrpSpPr>
          <p:grpSpPr>
            <a:xfrm>
              <a:off x="4889463" y="1423737"/>
              <a:ext cx="29552" cy="142899"/>
              <a:chOff x="4889463" y="1423737"/>
              <a:chExt cx="29552" cy="142899"/>
            </a:xfrm>
          </p:grpSpPr>
          <p:sp>
            <p:nvSpPr>
              <p:cNvPr id="53" name="Google Shape;10387;p108">
                <a:extLst>
                  <a:ext uri="{FF2B5EF4-FFF2-40B4-BE49-F238E27FC236}">
                    <a16:creationId xmlns="" xmlns:a16="http://schemas.microsoft.com/office/drawing/2014/main" id="{4EF2373C-AF4C-9349-F049-16F7A06B3270}"/>
                  </a:ext>
                </a:extLst>
              </p:cNvPr>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54" name="Google Shape;10388;p108">
                <a:extLst>
                  <a:ext uri="{FF2B5EF4-FFF2-40B4-BE49-F238E27FC236}">
                    <a16:creationId xmlns="" xmlns:a16="http://schemas.microsoft.com/office/drawing/2014/main" id="{C5836B2A-633F-573B-0771-00C007DCDDA0}"/>
                  </a:ext>
                </a:extLst>
              </p:cNvPr>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55" name="Google Shape;10389;p108">
                <a:extLst>
                  <a:ext uri="{FF2B5EF4-FFF2-40B4-BE49-F238E27FC236}">
                    <a16:creationId xmlns="" xmlns:a16="http://schemas.microsoft.com/office/drawing/2014/main" id="{E9660FDB-0A78-647F-6FA9-3766AA6B8343}"/>
                  </a:ext>
                </a:extLst>
              </p:cNvPr>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56" name="Google Shape;10390;p108">
                <a:extLst>
                  <a:ext uri="{FF2B5EF4-FFF2-40B4-BE49-F238E27FC236}">
                    <a16:creationId xmlns="" xmlns:a16="http://schemas.microsoft.com/office/drawing/2014/main" id="{9575E7FD-DB17-6232-6C77-704DB1614E4E}"/>
                  </a:ext>
                </a:extLst>
              </p:cNvPr>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grpSp>
        <p:grpSp>
          <p:nvGrpSpPr>
            <p:cNvPr id="48" name="Google Shape;10391;p108">
              <a:extLst>
                <a:ext uri="{FF2B5EF4-FFF2-40B4-BE49-F238E27FC236}">
                  <a16:creationId xmlns="" xmlns:a16="http://schemas.microsoft.com/office/drawing/2014/main" id="{EEA74F63-EA15-3128-7177-17ECCB51A020}"/>
                </a:ext>
              </a:extLst>
            </p:cNvPr>
            <p:cNvGrpSpPr/>
            <p:nvPr/>
          </p:nvGrpSpPr>
          <p:grpSpPr>
            <a:xfrm>
              <a:off x="4771663" y="1876896"/>
              <a:ext cx="108651" cy="100447"/>
              <a:chOff x="4771663" y="1876896"/>
              <a:chExt cx="108651" cy="100447"/>
            </a:xfrm>
          </p:grpSpPr>
          <p:sp>
            <p:nvSpPr>
              <p:cNvPr id="49" name="Google Shape;10392;p108">
                <a:extLst>
                  <a:ext uri="{FF2B5EF4-FFF2-40B4-BE49-F238E27FC236}">
                    <a16:creationId xmlns="" xmlns:a16="http://schemas.microsoft.com/office/drawing/2014/main" id="{5D1FAA6D-3C28-11DF-61C0-2BDF3DA4545F}"/>
                  </a:ext>
                </a:extLst>
              </p:cNvPr>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50" name="Google Shape;10393;p108">
                <a:extLst>
                  <a:ext uri="{FF2B5EF4-FFF2-40B4-BE49-F238E27FC236}">
                    <a16:creationId xmlns="" xmlns:a16="http://schemas.microsoft.com/office/drawing/2014/main" id="{FE908DAB-2D6A-50B2-1695-50A1E1A5CC52}"/>
                  </a:ext>
                </a:extLst>
              </p:cNvPr>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51" name="Google Shape;10394;p108">
                <a:extLst>
                  <a:ext uri="{FF2B5EF4-FFF2-40B4-BE49-F238E27FC236}">
                    <a16:creationId xmlns="" xmlns:a16="http://schemas.microsoft.com/office/drawing/2014/main" id="{A520D869-F9EA-D5F8-4111-4CF98D751950}"/>
                  </a:ext>
                </a:extLst>
              </p:cNvPr>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sp>
            <p:nvSpPr>
              <p:cNvPr id="52" name="Google Shape;10395;p108">
                <a:extLst>
                  <a:ext uri="{FF2B5EF4-FFF2-40B4-BE49-F238E27FC236}">
                    <a16:creationId xmlns="" xmlns:a16="http://schemas.microsoft.com/office/drawing/2014/main" id="{839FD3A7-A01F-B414-2DF6-CEF66D6F53F2}"/>
                  </a:ext>
                </a:extLst>
              </p:cNvPr>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91425" tIns="91425" rIns="91425" bIns="91425" anchor="ctr" anchorCtr="0">
                <a:noAutofit/>
              </a:bodyPr>
              <a:lstStyle/>
              <a:p>
                <a:endParaRPr dirty="0"/>
              </a:p>
            </p:txBody>
          </p:sp>
        </p:grpSp>
      </p:grpSp>
    </p:spTree>
    <p:extLst>
      <p:ext uri="{BB962C8B-B14F-4D97-AF65-F5344CB8AC3E}">
        <p14:creationId xmlns:p14="http://schemas.microsoft.com/office/powerpoint/2010/main" val="2902384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301</TotalTime>
  <Words>1654</Words>
  <Application>Microsoft Office PowerPoint</Application>
  <PresentationFormat>Произвольный</PresentationFormat>
  <Paragraphs>155</Paragraphs>
  <Slides>24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Аспект</vt:lpstr>
      <vt:lpstr>Засідання робочої групи  з розроблення Програми комплексного відновлення території Юр’ївської селищної територіальної громади Павлоградського району Дніпропетровської області (її частини)   (склад, якої затверджено рішенням виконавчого комітету Юр’ївської селищної ради від 07.03.2024 року № 1114) </vt:lpstr>
      <vt:lpstr>ЧЕРГА ДЕННА:</vt:lpstr>
      <vt:lpstr> </vt:lpstr>
      <vt:lpstr>   ПІДГОТОВКА ПРОЄКТУ ПРОГРАМИ КОМПЛЕКСНОГО ВІДНОВЛЕННЯ  ТЕРИТОРІЇ ЮР’ЇВСЬКОЇ ГРОМАДИ</vt:lpstr>
      <vt:lpstr>ЗМІСТ</vt:lpstr>
      <vt:lpstr>Презентация PowerPoint</vt:lpstr>
      <vt:lpstr>Презентация PowerPoint</vt:lpstr>
      <vt:lpstr>ПОСЛІДОВНІСТЬ</vt:lpstr>
      <vt:lpstr> 01</vt:lpstr>
      <vt:lpstr>01. Ініціатива впровадження Програми комплексного            відновлення громади</vt:lpstr>
      <vt:lpstr>Пропозиції мешканців, державних органів  та експертів щодо заходів відновлення</vt:lpstr>
      <vt:lpstr>02. Пропозиції мешканців, державних органів  та експертів</vt:lpstr>
      <vt:lpstr>Аналіз даних та підготовка проєкту Програми відновлення громади</vt:lpstr>
      <vt:lpstr>03. Аналіз даних та підготовка проєкту Програми відновлення громади</vt:lpstr>
      <vt:lpstr>03. Аналіз даних та підготовка проєкту Програми відновлення громади </vt:lpstr>
      <vt:lpstr>Врахування зауважень та погодження Програми комплексного відновлення територій </vt:lpstr>
      <vt:lpstr>04. Врахування зауважень та погодження програми </vt:lpstr>
      <vt:lpstr>Робота з пропозиціями за результатами опитування громадян щодо відновлення, будівництва, реконструкції та модернізації, для враховання при розробці Програми комплексного відновлення території Юр’ївської селищної територіальної громади (її частини).  </vt:lpstr>
      <vt:lpstr> За підтримки ГО Фонд «Регіональний центр економічних досліджень та підтримки бізнесу» м. Лубни, розробили опитувальник щодо врахування пропозицій громадян при розробці відповідної Програми, який опублікували на офіційному сайті Юр’ївської селищної ради.    На сьогоднішній день обговорення закінчено.  Всього прийняло участь в обговорені 188 активних жителів нашої громади, які висловили свої ідеї, бачення та пропозиції  у відновленні території Юр’ївської громади та якими було надано 1237 пропозицій з 23-х напрямків. </vt:lpstr>
      <vt:lpstr>Результати наданих пропозицій за опитуванням  в розрізі напрямків  наступні: </vt:lpstr>
      <vt:lpstr>Результати наданих пропозицій за опитуванням в розрізі напрямків  наступні: </vt:lpstr>
      <vt:lpstr>Аналіз відповідей департаментів обласної державної адміністрації Дніпропетровської області та суміжних територіальних громад Новомосковського і Павлоградського районів Дніпропетровської області та Красноградського і Лозівського районів Харківської області щодо  врахування інтересів держави та суміжних територіальних громад при розробці Програми комплексного відновлення території Юр’ївської селищної територіальної громади (її частини).</vt:lpstr>
      <vt:lpstr>Ключові питання, які повинні бути враховані про розроблені Програми комплексного відновлення території Юр’ївської СТГ</vt:lpstr>
      <vt:lpstr>Дякую  всім учасникам зібрання  за плідну та якісну роботу!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Засідання робочої групи з розроблення Програми комплексного відновлення території Юр’ївської селищної територіальної громади Павлоградського району Дніпропетровської області (її частини) (склад, якої затверджено рішенням виконавчого комітету Юр’ївської селищної ради  від 07.03.2024 року № 1114)</dc:title>
  <dc:creator>Home-13</dc:creator>
  <cp:lastModifiedBy>User</cp:lastModifiedBy>
  <cp:revision>41</cp:revision>
  <dcterms:created xsi:type="dcterms:W3CDTF">2024-06-30T18:03:35Z</dcterms:created>
  <dcterms:modified xsi:type="dcterms:W3CDTF">2024-07-02T05:33:36Z</dcterms:modified>
</cp:coreProperties>
</file>